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76" r:id="rId4"/>
    <p:sldId id="258" r:id="rId5"/>
    <p:sldId id="259" r:id="rId6"/>
    <p:sldId id="270" r:id="rId7"/>
    <p:sldId id="271" r:id="rId8"/>
    <p:sldId id="273" r:id="rId9"/>
    <p:sldId id="277" r:id="rId10"/>
    <p:sldId id="263" r:id="rId11"/>
    <p:sldId id="264" r:id="rId12"/>
    <p:sldId id="265" r:id="rId13"/>
    <p:sldId id="267" r:id="rId14"/>
    <p:sldId id="268" r:id="rId15"/>
  </p:sldIdLst>
  <p:sldSz cx="9144000" cy="5143500" type="screen16x9"/>
  <p:notesSz cx="6858000" cy="9144000"/>
  <p:embeddedFontLst>
    <p:embeddedFont>
      <p:font typeface="Lato" panose="02010600030101010101" charset="0"/>
      <p:regular r:id="rId17"/>
      <p:bold r:id="rId18"/>
      <p:italic r:id="rId19"/>
      <p:boldItalic r:id="rId20"/>
    </p:embeddedFont>
    <p:embeddedFont>
      <p:font typeface="Playfair Display" panose="02010600030101010101"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n Luo" initials="" lastIdx="1" clrIdx="0"/>
  <p:cmAuthor id="1" name="Willa Yu"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AFAFA"/>
    <a:srgbClr val="9AB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166D0C-9BD4-461D-A9F0-9D614B54458A}" v="899" dt="2020-04-15T13:25:48.533"/>
  </p1510:revLst>
</p1510:revInfo>
</file>

<file path=ppt/tableStyles.xml><?xml version="1.0" encoding="utf-8"?>
<a:tblStyleLst xmlns:a="http://schemas.openxmlformats.org/drawingml/2006/main" def="{EB72A5D1-92A2-4290-AD38-C0D423CF6CB1}">
  <a:tblStyle styleId="{EB72A5D1-92A2-4290-AD38-C0D423CF6CB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7" autoAdjust="0"/>
    <p:restoredTop sz="82880" autoAdjust="0"/>
  </p:normalViewPr>
  <p:slideViewPr>
    <p:cSldViewPr snapToGrid="0">
      <p:cViewPr>
        <p:scale>
          <a:sx n="75" d="100"/>
          <a:sy n="75" d="100"/>
        </p:scale>
        <p:origin x="108" y="-28"/>
      </p:cViewPr>
      <p:guideLst>
        <p:guide orient="horz" pos="1620"/>
        <p:guide pos="2880"/>
      </p:guideLst>
    </p:cSldViewPr>
  </p:slideViewPr>
  <p:notesTextViewPr>
    <p:cViewPr>
      <p:scale>
        <a:sx n="1" d="1"/>
        <a:sy n="1" d="1"/>
      </p:scale>
      <p:origin x="0" y="0"/>
    </p:cViewPr>
  </p:notesTextViewPr>
  <p:notesViewPr>
    <p:cSldViewPr snapToGrid="0">
      <p:cViewPr varScale="1">
        <p:scale>
          <a:sx n="50" d="100"/>
          <a:sy n="50" d="100"/>
        </p:scale>
        <p:origin x="2708" y="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a Yu" userId="860b3164d94b1694" providerId="LiveId" clId="{8A166D0C-9BD4-461D-A9F0-9D614B54458A}"/>
    <pc:docChg chg="undo redo custSel addSld delSld modSld sldOrd modMainMaster">
      <pc:chgData name="Willa Yu" userId="860b3164d94b1694" providerId="LiveId" clId="{8A166D0C-9BD4-461D-A9F0-9D614B54458A}" dt="2020-04-15T13:25:54.965" v="3748" actId="47"/>
      <pc:docMkLst>
        <pc:docMk/>
      </pc:docMkLst>
      <pc:sldChg chg="addSp delSp modSp">
        <pc:chgData name="Willa Yu" userId="860b3164d94b1694" providerId="LiveId" clId="{8A166D0C-9BD4-461D-A9F0-9D614B54458A}" dt="2020-04-15T12:35:49.165" v="2731" actId="2711"/>
        <pc:sldMkLst>
          <pc:docMk/>
          <pc:sldMk cId="0" sldId="256"/>
        </pc:sldMkLst>
        <pc:spChg chg="add mod">
          <ac:chgData name="Willa Yu" userId="860b3164d94b1694" providerId="LiveId" clId="{8A166D0C-9BD4-461D-A9F0-9D614B54458A}" dt="2020-04-15T12:31:48.049" v="2619" actId="14100"/>
          <ac:spMkLst>
            <pc:docMk/>
            <pc:sldMk cId="0" sldId="256"/>
            <ac:spMk id="2" creationId="{2AB0B41E-C11E-42CC-AEC7-AF3FC1A84D81}"/>
          </ac:spMkLst>
        </pc:spChg>
        <pc:spChg chg="add mod">
          <ac:chgData name="Willa Yu" userId="860b3164d94b1694" providerId="LiveId" clId="{8A166D0C-9BD4-461D-A9F0-9D614B54458A}" dt="2020-04-15T12:35:44.041" v="2730" actId="2711"/>
          <ac:spMkLst>
            <pc:docMk/>
            <pc:sldMk cId="0" sldId="256"/>
            <ac:spMk id="3" creationId="{77BF595D-A257-4236-85E1-34A205399CF4}"/>
          </ac:spMkLst>
        </pc:spChg>
        <pc:spChg chg="add mod">
          <ac:chgData name="Willa Yu" userId="860b3164d94b1694" providerId="LiveId" clId="{8A166D0C-9BD4-461D-A9F0-9D614B54458A}" dt="2020-04-15T12:35:49.165" v="2731" actId="2711"/>
          <ac:spMkLst>
            <pc:docMk/>
            <pc:sldMk cId="0" sldId="256"/>
            <ac:spMk id="4" creationId="{F4C952ED-18DA-4043-9F53-D39761B54AC5}"/>
          </ac:spMkLst>
        </pc:spChg>
        <pc:spChg chg="add mod">
          <ac:chgData name="Willa Yu" userId="860b3164d94b1694" providerId="LiveId" clId="{8A166D0C-9BD4-461D-A9F0-9D614B54458A}" dt="2020-04-15T12:31:08.715" v="2609" actId="14100"/>
          <ac:spMkLst>
            <pc:docMk/>
            <pc:sldMk cId="0" sldId="256"/>
            <ac:spMk id="6" creationId="{2B2D351D-4D2E-45D4-9543-5004E7E3B9B5}"/>
          </ac:spMkLst>
        </pc:spChg>
        <pc:spChg chg="add mod">
          <ac:chgData name="Willa Yu" userId="860b3164d94b1694" providerId="LiveId" clId="{8A166D0C-9BD4-461D-A9F0-9D614B54458A}" dt="2020-04-15T12:31:13.276" v="2612" actId="1076"/>
          <ac:spMkLst>
            <pc:docMk/>
            <pc:sldMk cId="0" sldId="256"/>
            <ac:spMk id="7" creationId="{3118666A-2904-44A0-8485-847626DA9899}"/>
          </ac:spMkLst>
        </pc:spChg>
        <pc:spChg chg="mod">
          <ac:chgData name="Willa Yu" userId="860b3164d94b1694" providerId="LiveId" clId="{8A166D0C-9BD4-461D-A9F0-9D614B54458A}" dt="2020-04-15T12:29:46.246" v="2602" actId="20577"/>
          <ac:spMkLst>
            <pc:docMk/>
            <pc:sldMk cId="0" sldId="256"/>
            <ac:spMk id="59" creationId="{00000000-0000-0000-0000-000000000000}"/>
          </ac:spMkLst>
        </pc:spChg>
        <pc:spChg chg="del mod">
          <ac:chgData name="Willa Yu" userId="860b3164d94b1694" providerId="LiveId" clId="{8A166D0C-9BD4-461D-A9F0-9D614B54458A}" dt="2020-04-15T12:32:51.585" v="2684" actId="478"/>
          <ac:spMkLst>
            <pc:docMk/>
            <pc:sldMk cId="0" sldId="256"/>
            <ac:spMk id="60" creationId="{00000000-0000-0000-0000-000000000000}"/>
          </ac:spMkLst>
        </pc:spChg>
        <pc:picChg chg="add mod">
          <ac:chgData name="Willa Yu" userId="860b3164d94b1694" providerId="LiveId" clId="{8A166D0C-9BD4-461D-A9F0-9D614B54458A}" dt="2020-04-15T12:31:25.038" v="2618" actId="14100"/>
          <ac:picMkLst>
            <pc:docMk/>
            <pc:sldMk cId="0" sldId="256"/>
            <ac:picMk id="1026" creationId="{48880F66-DBF8-41DD-9235-3EC247B1EF0F}"/>
          </ac:picMkLst>
        </pc:picChg>
      </pc:sldChg>
      <pc:sldChg chg="modSp">
        <pc:chgData name="Willa Yu" userId="860b3164d94b1694" providerId="LiveId" clId="{8A166D0C-9BD4-461D-A9F0-9D614B54458A}" dt="2020-04-15T10:47:05.438" v="32" actId="14100"/>
        <pc:sldMkLst>
          <pc:docMk/>
          <pc:sldMk cId="0" sldId="257"/>
        </pc:sldMkLst>
        <pc:spChg chg="mod">
          <ac:chgData name="Willa Yu" userId="860b3164d94b1694" providerId="LiveId" clId="{8A166D0C-9BD4-461D-A9F0-9D614B54458A}" dt="2020-04-15T10:47:05.438" v="32" actId="14100"/>
          <ac:spMkLst>
            <pc:docMk/>
            <pc:sldMk cId="0" sldId="257"/>
            <ac:spMk id="67" creationId="{00000000-0000-0000-0000-000000000000}"/>
          </ac:spMkLst>
        </pc:spChg>
      </pc:sldChg>
      <pc:sldChg chg="addSp delSp modSp delAnim modNotes modNotesTx">
        <pc:chgData name="Willa Yu" userId="860b3164d94b1694" providerId="LiveId" clId="{8A166D0C-9BD4-461D-A9F0-9D614B54458A}" dt="2020-04-15T13:25:50.280" v="3747" actId="20577"/>
        <pc:sldMkLst>
          <pc:docMk/>
          <pc:sldMk cId="0" sldId="258"/>
        </pc:sldMkLst>
        <pc:spChg chg="add mod">
          <ac:chgData name="Willa Yu" userId="860b3164d94b1694" providerId="LiveId" clId="{8A166D0C-9BD4-461D-A9F0-9D614B54458A}" dt="2020-04-15T13:25:09.642" v="3680" actId="1076"/>
          <ac:spMkLst>
            <pc:docMk/>
            <pc:sldMk cId="0" sldId="258"/>
            <ac:spMk id="2" creationId="{FCA443EA-464C-492D-A170-CE741D03D968}"/>
          </ac:spMkLst>
        </pc:spChg>
        <pc:spChg chg="add mod">
          <ac:chgData name="Willa Yu" userId="860b3164d94b1694" providerId="LiveId" clId="{8A166D0C-9BD4-461D-A9F0-9D614B54458A}" dt="2020-04-15T13:25:01.083" v="3676" actId="20577"/>
          <ac:spMkLst>
            <pc:docMk/>
            <pc:sldMk cId="0" sldId="258"/>
            <ac:spMk id="3" creationId="{801F17C4-7202-49CF-82AC-1DA9074D1972}"/>
          </ac:spMkLst>
        </pc:spChg>
        <pc:spChg chg="mod">
          <ac:chgData name="Willa Yu" userId="860b3164d94b1694" providerId="LiveId" clId="{8A166D0C-9BD4-461D-A9F0-9D614B54458A}" dt="2020-04-15T13:22:46.828" v="3638" actId="21"/>
          <ac:spMkLst>
            <pc:docMk/>
            <pc:sldMk cId="0" sldId="258"/>
            <ac:spMk id="72" creationId="{00000000-0000-0000-0000-000000000000}"/>
          </ac:spMkLst>
        </pc:spChg>
        <pc:spChg chg="del mod">
          <ac:chgData name="Willa Yu" userId="860b3164d94b1694" providerId="LiveId" clId="{8A166D0C-9BD4-461D-A9F0-9D614B54458A}" dt="2020-04-15T13:14:43.564" v="3333" actId="478"/>
          <ac:spMkLst>
            <pc:docMk/>
            <pc:sldMk cId="0" sldId="258"/>
            <ac:spMk id="73" creationId="{00000000-0000-0000-0000-000000000000}"/>
          </ac:spMkLst>
        </pc:spChg>
        <pc:spChg chg="del mod">
          <ac:chgData name="Willa Yu" userId="860b3164d94b1694" providerId="LiveId" clId="{8A166D0C-9BD4-461D-A9F0-9D614B54458A}" dt="2020-04-15T13:24:44.364" v="3665" actId="478"/>
          <ac:spMkLst>
            <pc:docMk/>
            <pc:sldMk cId="0" sldId="258"/>
            <ac:spMk id="74" creationId="{00000000-0000-0000-0000-000000000000}"/>
          </ac:spMkLst>
        </pc:spChg>
        <pc:spChg chg="del">
          <ac:chgData name="Willa Yu" userId="860b3164d94b1694" providerId="LiveId" clId="{8A166D0C-9BD4-461D-A9F0-9D614B54458A}" dt="2020-04-15T13:14:42.648" v="3332" actId="478"/>
          <ac:spMkLst>
            <pc:docMk/>
            <pc:sldMk cId="0" sldId="258"/>
            <ac:spMk id="93" creationId="{00000000-0000-0000-0000-000000000000}"/>
          </ac:spMkLst>
        </pc:spChg>
        <pc:spChg chg="del mod">
          <ac:chgData name="Willa Yu" userId="860b3164d94b1694" providerId="LiveId" clId="{8A166D0C-9BD4-461D-A9F0-9D614B54458A}" dt="2020-04-15T13:25:15.018" v="3681" actId="478"/>
          <ac:spMkLst>
            <pc:docMk/>
            <pc:sldMk cId="0" sldId="258"/>
            <ac:spMk id="98" creationId="{00000000-0000-0000-0000-000000000000}"/>
          </ac:spMkLst>
        </pc:spChg>
        <pc:spChg chg="del mod">
          <ac:chgData name="Willa Yu" userId="860b3164d94b1694" providerId="LiveId" clId="{8A166D0C-9BD4-461D-A9F0-9D614B54458A}" dt="2020-04-15T13:18:06.336" v="3451" actId="21"/>
          <ac:spMkLst>
            <pc:docMk/>
            <pc:sldMk cId="0" sldId="258"/>
            <ac:spMk id="101" creationId="{00000000-0000-0000-0000-000000000000}"/>
          </ac:spMkLst>
        </pc:spChg>
        <pc:grpChg chg="add del mod">
          <ac:chgData name="Willa Yu" userId="860b3164d94b1694" providerId="LiveId" clId="{8A166D0C-9BD4-461D-A9F0-9D614B54458A}" dt="2020-04-15T13:15:18.556" v="3340" actId="478"/>
          <ac:grpSpMkLst>
            <pc:docMk/>
            <pc:sldMk cId="0" sldId="258"/>
            <ac:grpSpMk id="32" creationId="{E3F69144-9371-4B4B-ADE3-8D2F6CA87105}"/>
          </ac:grpSpMkLst>
        </pc:grpChg>
        <pc:picChg chg="del">
          <ac:chgData name="Willa Yu" userId="860b3164d94b1694" providerId="LiveId" clId="{8A166D0C-9BD4-461D-A9F0-9D614B54458A}" dt="2020-04-15T13:09:37.631" v="3261" actId="478"/>
          <ac:picMkLst>
            <pc:docMk/>
            <pc:sldMk cId="0" sldId="258"/>
            <ac:picMk id="99" creationId="{00000000-0000-0000-0000-000000000000}"/>
          </ac:picMkLst>
        </pc:picChg>
        <pc:picChg chg="del">
          <ac:chgData name="Willa Yu" userId="860b3164d94b1694" providerId="LiveId" clId="{8A166D0C-9BD4-461D-A9F0-9D614B54458A}" dt="2020-04-15T13:09:37.176" v="3260" actId="478"/>
          <ac:picMkLst>
            <pc:docMk/>
            <pc:sldMk cId="0" sldId="258"/>
            <ac:picMk id="100" creationId="{00000000-0000-0000-0000-000000000000}"/>
          </ac:picMkLst>
        </pc:picChg>
      </pc:sldChg>
      <pc:sldChg chg="modSp modAnim">
        <pc:chgData name="Willa Yu" userId="860b3164d94b1694" providerId="LiveId" clId="{8A166D0C-9BD4-461D-A9F0-9D614B54458A}" dt="2020-04-15T12:34:58.707" v="2720"/>
        <pc:sldMkLst>
          <pc:docMk/>
          <pc:sldMk cId="0" sldId="259"/>
        </pc:sldMkLst>
        <pc:spChg chg="mod">
          <ac:chgData name="Willa Yu" userId="860b3164d94b1694" providerId="LiveId" clId="{8A166D0C-9BD4-461D-A9F0-9D614B54458A}" dt="2020-04-15T12:34:58.707" v="2720"/>
          <ac:spMkLst>
            <pc:docMk/>
            <pc:sldMk cId="0" sldId="259"/>
            <ac:spMk id="107" creationId="{00000000-0000-0000-0000-000000000000}"/>
          </ac:spMkLst>
        </pc:spChg>
        <pc:spChg chg="mod">
          <ac:chgData name="Willa Yu" userId="860b3164d94b1694" providerId="LiveId" clId="{8A166D0C-9BD4-461D-A9F0-9D614B54458A}" dt="2020-04-15T11:19:07.651" v="710" actId="1076"/>
          <ac:spMkLst>
            <pc:docMk/>
            <pc:sldMk cId="0" sldId="259"/>
            <ac:spMk id="114" creationId="{00000000-0000-0000-0000-000000000000}"/>
          </ac:spMkLst>
        </pc:spChg>
        <pc:spChg chg="mod">
          <ac:chgData name="Willa Yu" userId="860b3164d94b1694" providerId="LiveId" clId="{8A166D0C-9BD4-461D-A9F0-9D614B54458A}" dt="2020-04-15T11:19:17.844" v="713" actId="1076"/>
          <ac:spMkLst>
            <pc:docMk/>
            <pc:sldMk cId="0" sldId="259"/>
            <ac:spMk id="115" creationId="{00000000-0000-0000-0000-000000000000}"/>
          </ac:spMkLst>
        </pc:spChg>
        <pc:spChg chg="mod">
          <ac:chgData name="Willa Yu" userId="860b3164d94b1694" providerId="LiveId" clId="{8A166D0C-9BD4-461D-A9F0-9D614B54458A}" dt="2020-04-15T11:19:02.638" v="709" actId="404"/>
          <ac:spMkLst>
            <pc:docMk/>
            <pc:sldMk cId="0" sldId="259"/>
            <ac:spMk id="116" creationId="{00000000-0000-0000-0000-000000000000}"/>
          </ac:spMkLst>
        </pc:spChg>
        <pc:spChg chg="mod">
          <ac:chgData name="Willa Yu" userId="860b3164d94b1694" providerId="LiveId" clId="{8A166D0C-9BD4-461D-A9F0-9D614B54458A}" dt="2020-04-15T11:19:02.638" v="709" actId="404"/>
          <ac:spMkLst>
            <pc:docMk/>
            <pc:sldMk cId="0" sldId="259"/>
            <ac:spMk id="117" creationId="{00000000-0000-0000-0000-000000000000}"/>
          </ac:spMkLst>
        </pc:spChg>
        <pc:spChg chg="mod">
          <ac:chgData name="Willa Yu" userId="860b3164d94b1694" providerId="LiveId" clId="{8A166D0C-9BD4-461D-A9F0-9D614B54458A}" dt="2020-04-15T11:19:02.638" v="709" actId="404"/>
          <ac:spMkLst>
            <pc:docMk/>
            <pc:sldMk cId="0" sldId="259"/>
            <ac:spMk id="118" creationId="{00000000-0000-0000-0000-000000000000}"/>
          </ac:spMkLst>
        </pc:spChg>
        <pc:spChg chg="mod">
          <ac:chgData name="Willa Yu" userId="860b3164d94b1694" providerId="LiveId" clId="{8A166D0C-9BD4-461D-A9F0-9D614B54458A}" dt="2020-04-15T11:19:10.215" v="711" actId="1076"/>
          <ac:spMkLst>
            <pc:docMk/>
            <pc:sldMk cId="0" sldId="259"/>
            <ac:spMk id="119" creationId="{00000000-0000-0000-0000-000000000000}"/>
          </ac:spMkLst>
        </pc:spChg>
        <pc:picChg chg="mod">
          <ac:chgData name="Willa Yu" userId="860b3164d94b1694" providerId="LiveId" clId="{8A166D0C-9BD4-461D-A9F0-9D614B54458A}" dt="2020-04-15T11:19:02.638" v="709" actId="404"/>
          <ac:picMkLst>
            <pc:docMk/>
            <pc:sldMk cId="0" sldId="259"/>
            <ac:picMk id="108" creationId="{00000000-0000-0000-0000-000000000000}"/>
          </ac:picMkLst>
        </pc:picChg>
        <pc:picChg chg="mod">
          <ac:chgData name="Willa Yu" userId="860b3164d94b1694" providerId="LiveId" clId="{8A166D0C-9BD4-461D-A9F0-9D614B54458A}" dt="2020-04-15T11:19:02.638" v="709" actId="404"/>
          <ac:picMkLst>
            <pc:docMk/>
            <pc:sldMk cId="0" sldId="259"/>
            <ac:picMk id="112" creationId="{00000000-0000-0000-0000-000000000000}"/>
          </ac:picMkLst>
        </pc:picChg>
        <pc:picChg chg="mod">
          <ac:chgData name="Willa Yu" userId="860b3164d94b1694" providerId="LiveId" clId="{8A166D0C-9BD4-461D-A9F0-9D614B54458A}" dt="2020-04-15T11:19:02.638" v="709" actId="404"/>
          <ac:picMkLst>
            <pc:docMk/>
            <pc:sldMk cId="0" sldId="259"/>
            <ac:picMk id="113" creationId="{00000000-0000-0000-0000-000000000000}"/>
          </ac:picMkLst>
        </pc:picChg>
        <pc:cxnChg chg="mod">
          <ac:chgData name="Willa Yu" userId="860b3164d94b1694" providerId="LiveId" clId="{8A166D0C-9BD4-461D-A9F0-9D614B54458A}" dt="2020-04-15T11:19:02.638" v="709" actId="404"/>
          <ac:cxnSpMkLst>
            <pc:docMk/>
            <pc:sldMk cId="0" sldId="259"/>
            <ac:cxnSpMk id="109" creationId="{00000000-0000-0000-0000-000000000000}"/>
          </ac:cxnSpMkLst>
        </pc:cxnChg>
        <pc:cxnChg chg="mod">
          <ac:chgData name="Willa Yu" userId="860b3164d94b1694" providerId="LiveId" clId="{8A166D0C-9BD4-461D-A9F0-9D614B54458A}" dt="2020-04-15T11:19:02.638" v="709" actId="404"/>
          <ac:cxnSpMkLst>
            <pc:docMk/>
            <pc:sldMk cId="0" sldId="259"/>
            <ac:cxnSpMk id="110" creationId="{00000000-0000-0000-0000-000000000000}"/>
          </ac:cxnSpMkLst>
        </pc:cxnChg>
        <pc:cxnChg chg="mod">
          <ac:chgData name="Willa Yu" userId="860b3164d94b1694" providerId="LiveId" clId="{8A166D0C-9BD4-461D-A9F0-9D614B54458A}" dt="2020-04-15T11:19:02.638" v="709" actId="404"/>
          <ac:cxnSpMkLst>
            <pc:docMk/>
            <pc:sldMk cId="0" sldId="259"/>
            <ac:cxnSpMk id="111" creationId="{00000000-0000-0000-0000-000000000000}"/>
          </ac:cxnSpMkLst>
        </pc:cxnChg>
      </pc:sldChg>
      <pc:sldChg chg="delSp modSp del">
        <pc:chgData name="Willa Yu" userId="860b3164d94b1694" providerId="LiveId" clId="{8A166D0C-9BD4-461D-A9F0-9D614B54458A}" dt="2020-04-15T10:51:55.933" v="53" actId="47"/>
        <pc:sldMkLst>
          <pc:docMk/>
          <pc:sldMk cId="0" sldId="260"/>
        </pc:sldMkLst>
        <pc:spChg chg="del">
          <ac:chgData name="Willa Yu" userId="860b3164d94b1694" providerId="LiveId" clId="{8A166D0C-9BD4-461D-A9F0-9D614B54458A}" dt="2020-04-15T10:51:32.940" v="48" actId="478"/>
          <ac:spMkLst>
            <pc:docMk/>
            <pc:sldMk cId="0" sldId="260"/>
            <ac:spMk id="124" creationId="{00000000-0000-0000-0000-000000000000}"/>
          </ac:spMkLst>
        </pc:spChg>
        <pc:spChg chg="del">
          <ac:chgData name="Willa Yu" userId="860b3164d94b1694" providerId="LiveId" clId="{8A166D0C-9BD4-461D-A9F0-9D614B54458A}" dt="2020-04-15T10:51:34.212" v="49" actId="478"/>
          <ac:spMkLst>
            <pc:docMk/>
            <pc:sldMk cId="0" sldId="260"/>
            <ac:spMk id="125" creationId="{00000000-0000-0000-0000-000000000000}"/>
          </ac:spMkLst>
        </pc:spChg>
        <pc:picChg chg="del mod ord">
          <ac:chgData name="Willa Yu" userId="860b3164d94b1694" providerId="LiveId" clId="{8A166D0C-9BD4-461D-A9F0-9D614B54458A}" dt="2020-04-15T10:51:45.660" v="51" actId="478"/>
          <ac:picMkLst>
            <pc:docMk/>
            <pc:sldMk cId="0" sldId="260"/>
            <ac:picMk id="126" creationId="{00000000-0000-0000-0000-000000000000}"/>
          </ac:picMkLst>
        </pc:picChg>
      </pc:sldChg>
      <pc:sldChg chg="modSp del">
        <pc:chgData name="Willa Yu" userId="860b3164d94b1694" providerId="LiveId" clId="{8A166D0C-9BD4-461D-A9F0-9D614B54458A}" dt="2020-04-15T11:17:08.303" v="597" actId="47"/>
        <pc:sldMkLst>
          <pc:docMk/>
          <pc:sldMk cId="0" sldId="261"/>
        </pc:sldMkLst>
        <pc:spChg chg="mod">
          <ac:chgData name="Willa Yu" userId="860b3164d94b1694" providerId="LiveId" clId="{8A166D0C-9BD4-461D-A9F0-9D614B54458A}" dt="2020-04-15T10:54:13.524" v="68" actId="1076"/>
          <ac:spMkLst>
            <pc:docMk/>
            <pc:sldMk cId="0" sldId="261"/>
            <ac:spMk id="165" creationId="{00000000-0000-0000-0000-000000000000}"/>
          </ac:spMkLst>
        </pc:spChg>
      </pc:sldChg>
      <pc:sldChg chg="del">
        <pc:chgData name="Willa Yu" userId="860b3164d94b1694" providerId="LiveId" clId="{8A166D0C-9BD4-461D-A9F0-9D614B54458A}" dt="2020-04-15T11:17:44.550" v="601" actId="47"/>
        <pc:sldMkLst>
          <pc:docMk/>
          <pc:sldMk cId="0" sldId="262"/>
        </pc:sldMkLst>
      </pc:sldChg>
      <pc:sldChg chg="addSp delSp modSp modNotes modNotesTx">
        <pc:chgData name="Willa Yu" userId="860b3164d94b1694" providerId="LiveId" clId="{8A166D0C-9BD4-461D-A9F0-9D614B54458A}" dt="2020-04-15T12:53:43.478" v="2987" actId="20577"/>
        <pc:sldMkLst>
          <pc:docMk/>
          <pc:sldMk cId="0" sldId="263"/>
        </pc:sldMkLst>
        <pc:spChg chg="add mod">
          <ac:chgData name="Willa Yu" userId="860b3164d94b1694" providerId="LiveId" clId="{8A166D0C-9BD4-461D-A9F0-9D614B54458A}" dt="2020-04-15T12:36:38.505" v="2736" actId="1076"/>
          <ac:spMkLst>
            <pc:docMk/>
            <pc:sldMk cId="0" sldId="263"/>
            <ac:spMk id="11" creationId="{1906482C-3985-49FF-94C7-192C22C21BA7}"/>
          </ac:spMkLst>
        </pc:spChg>
        <pc:spChg chg="add del mod">
          <ac:chgData name="Willa Yu" userId="860b3164d94b1694" providerId="LiveId" clId="{8A166D0C-9BD4-461D-A9F0-9D614B54458A}" dt="2020-04-15T12:47:29.611" v="2807" actId="478"/>
          <ac:spMkLst>
            <pc:docMk/>
            <pc:sldMk cId="0" sldId="263"/>
            <ac:spMk id="13" creationId="{7F177A21-E9C6-4892-86A3-29B9764F09C3}"/>
          </ac:spMkLst>
        </pc:spChg>
        <pc:spChg chg="add mod">
          <ac:chgData name="Willa Yu" userId="860b3164d94b1694" providerId="LiveId" clId="{8A166D0C-9BD4-461D-A9F0-9D614B54458A}" dt="2020-04-15T12:49:05.436" v="2824" actId="208"/>
          <ac:spMkLst>
            <pc:docMk/>
            <pc:sldMk cId="0" sldId="263"/>
            <ac:spMk id="15" creationId="{AFD8F466-9659-48E5-98E1-5E39C13B86A5}"/>
          </ac:spMkLst>
        </pc:spChg>
        <pc:spChg chg="add del mod">
          <ac:chgData name="Willa Yu" userId="860b3164d94b1694" providerId="LiveId" clId="{8A166D0C-9BD4-461D-A9F0-9D614B54458A}" dt="2020-04-15T12:49:24.785" v="2826" actId="11529"/>
          <ac:spMkLst>
            <pc:docMk/>
            <pc:sldMk cId="0" sldId="263"/>
            <ac:spMk id="16" creationId="{DFA3035E-ED6D-49AA-B9EA-9D473A73B347}"/>
          </ac:spMkLst>
        </pc:spChg>
        <pc:spChg chg="add mod">
          <ac:chgData name="Willa Yu" userId="860b3164d94b1694" providerId="LiveId" clId="{8A166D0C-9BD4-461D-A9F0-9D614B54458A}" dt="2020-04-15T12:49:58.774" v="2835" actId="208"/>
          <ac:spMkLst>
            <pc:docMk/>
            <pc:sldMk cId="0" sldId="263"/>
            <ac:spMk id="17" creationId="{301B6C79-3C63-47DF-AAC0-4F8CF5C8CB0D}"/>
          </ac:spMkLst>
        </pc:spChg>
        <pc:spChg chg="add mod">
          <ac:chgData name="Willa Yu" userId="860b3164d94b1694" providerId="LiveId" clId="{8A166D0C-9BD4-461D-A9F0-9D614B54458A}" dt="2020-04-15T12:51:27.835" v="2856" actId="14100"/>
          <ac:spMkLst>
            <pc:docMk/>
            <pc:sldMk cId="0" sldId="263"/>
            <ac:spMk id="18" creationId="{0D102C9A-0F30-48FA-A4B8-114545B5571E}"/>
          </ac:spMkLst>
        </pc:spChg>
        <pc:spChg chg="add mod">
          <ac:chgData name="Willa Yu" userId="860b3164d94b1694" providerId="LiveId" clId="{8A166D0C-9BD4-461D-A9F0-9D614B54458A}" dt="2020-04-15T12:49:58.774" v="2835" actId="208"/>
          <ac:spMkLst>
            <pc:docMk/>
            <pc:sldMk cId="0" sldId="263"/>
            <ac:spMk id="24" creationId="{FB8DB743-0DA0-40D5-BEAF-3CFC3AE7AA41}"/>
          </ac:spMkLst>
        </pc:spChg>
        <pc:spChg chg="add mod">
          <ac:chgData name="Willa Yu" userId="860b3164d94b1694" providerId="LiveId" clId="{8A166D0C-9BD4-461D-A9F0-9D614B54458A}" dt="2020-04-15T12:49:58.774" v="2835" actId="208"/>
          <ac:spMkLst>
            <pc:docMk/>
            <pc:sldMk cId="0" sldId="263"/>
            <ac:spMk id="25" creationId="{8C0506B1-AA64-4F8D-846D-E36B20C937E7}"/>
          </ac:spMkLst>
        </pc:spChg>
        <pc:spChg chg="add mod">
          <ac:chgData name="Willa Yu" userId="860b3164d94b1694" providerId="LiveId" clId="{8A166D0C-9BD4-461D-A9F0-9D614B54458A}" dt="2020-04-15T12:50:17.048" v="2841" actId="1076"/>
          <ac:spMkLst>
            <pc:docMk/>
            <pc:sldMk cId="0" sldId="263"/>
            <ac:spMk id="26" creationId="{6C77A47D-8C42-41F8-AC6B-99868135B073}"/>
          </ac:spMkLst>
        </pc:spChg>
        <pc:spChg chg="add mod">
          <ac:chgData name="Willa Yu" userId="860b3164d94b1694" providerId="LiveId" clId="{8A166D0C-9BD4-461D-A9F0-9D614B54458A}" dt="2020-04-15T12:50:20.495" v="2842" actId="1076"/>
          <ac:spMkLst>
            <pc:docMk/>
            <pc:sldMk cId="0" sldId="263"/>
            <ac:spMk id="27" creationId="{C60848D7-8482-4EDD-9998-B3B48490093D}"/>
          </ac:spMkLst>
        </pc:spChg>
        <pc:spChg chg="add mod">
          <ac:chgData name="Willa Yu" userId="860b3164d94b1694" providerId="LiveId" clId="{8A166D0C-9BD4-461D-A9F0-9D614B54458A}" dt="2020-04-15T12:50:12.911" v="2840" actId="1076"/>
          <ac:spMkLst>
            <pc:docMk/>
            <pc:sldMk cId="0" sldId="263"/>
            <ac:spMk id="28" creationId="{8BCD3368-A442-4494-A484-A83562EB8722}"/>
          </ac:spMkLst>
        </pc:spChg>
        <pc:spChg chg="add mod">
          <ac:chgData name="Willa Yu" userId="860b3164d94b1694" providerId="LiveId" clId="{8A166D0C-9BD4-461D-A9F0-9D614B54458A}" dt="2020-04-15T12:51:20.257" v="2854" actId="1076"/>
          <ac:spMkLst>
            <pc:docMk/>
            <pc:sldMk cId="0" sldId="263"/>
            <ac:spMk id="30" creationId="{B23E60FD-E2EF-43B4-9034-21F01D136D0F}"/>
          </ac:spMkLst>
        </pc:spChg>
        <pc:spChg chg="mod">
          <ac:chgData name="Willa Yu" userId="860b3164d94b1694" providerId="LiveId" clId="{8A166D0C-9BD4-461D-A9F0-9D614B54458A}" dt="2020-04-15T11:51:18.089" v="1412" actId="255"/>
          <ac:spMkLst>
            <pc:docMk/>
            <pc:sldMk cId="0" sldId="263"/>
            <ac:spMk id="183" creationId="{00000000-0000-0000-0000-000000000000}"/>
          </ac:spMkLst>
        </pc:spChg>
        <pc:spChg chg="del mod">
          <ac:chgData name="Willa Yu" userId="860b3164d94b1694" providerId="LiveId" clId="{8A166D0C-9BD4-461D-A9F0-9D614B54458A}" dt="2020-04-15T12:27:24.741" v="2546" actId="478"/>
          <ac:spMkLst>
            <pc:docMk/>
            <pc:sldMk cId="0" sldId="263"/>
            <ac:spMk id="187" creationId="{00000000-0000-0000-0000-000000000000}"/>
          </ac:spMkLst>
        </pc:spChg>
        <pc:grpChg chg="add mod ord">
          <ac:chgData name="Willa Yu" userId="860b3164d94b1694" providerId="LiveId" clId="{8A166D0C-9BD4-461D-A9F0-9D614B54458A}" dt="2020-04-15T12:50:01.947" v="2838" actId="1076"/>
          <ac:grpSpMkLst>
            <pc:docMk/>
            <pc:sldMk cId="0" sldId="263"/>
            <ac:grpSpMk id="6" creationId="{9CAD0DA0-ACE9-48A0-91D9-4593E79826AB}"/>
          </ac:grpSpMkLst>
        </pc:grpChg>
        <pc:grpChg chg="add del mod">
          <ac:chgData name="Willa Yu" userId="860b3164d94b1694" providerId="LiveId" clId="{8A166D0C-9BD4-461D-A9F0-9D614B54458A}" dt="2020-04-15T12:47:30.738" v="2808" actId="478"/>
          <ac:grpSpMkLst>
            <pc:docMk/>
            <pc:sldMk cId="0" sldId="263"/>
            <ac:grpSpMk id="12" creationId="{2DA970DF-5944-48E8-AA7D-67B4C857648F}"/>
          </ac:grpSpMkLst>
        </pc:grpChg>
        <pc:picChg chg="add mod">
          <ac:chgData name="Willa Yu" userId="860b3164d94b1694" providerId="LiveId" clId="{8A166D0C-9BD4-461D-A9F0-9D614B54458A}" dt="2020-04-15T12:25:35.376" v="2527" actId="164"/>
          <ac:picMkLst>
            <pc:docMk/>
            <pc:sldMk cId="0" sldId="263"/>
            <ac:picMk id="2" creationId="{F159F682-5F83-4FDC-AADF-5570C1F0C4C2}"/>
          </ac:picMkLst>
        </pc:picChg>
        <pc:picChg chg="add mod">
          <ac:chgData name="Willa Yu" userId="860b3164d94b1694" providerId="LiveId" clId="{8A166D0C-9BD4-461D-A9F0-9D614B54458A}" dt="2020-04-15T12:25:35.376" v="2527" actId="164"/>
          <ac:picMkLst>
            <pc:docMk/>
            <pc:sldMk cId="0" sldId="263"/>
            <ac:picMk id="3" creationId="{75814392-9730-4E07-87B8-F2DAC226A004}"/>
          </ac:picMkLst>
        </pc:picChg>
        <pc:picChg chg="add del mod">
          <ac:chgData name="Willa Yu" userId="860b3164d94b1694" providerId="LiveId" clId="{8A166D0C-9BD4-461D-A9F0-9D614B54458A}" dt="2020-04-15T12:25:05.533" v="2521" actId="478"/>
          <ac:picMkLst>
            <pc:docMk/>
            <pc:sldMk cId="0" sldId="263"/>
            <ac:picMk id="4" creationId="{EFD351A9-45EE-4B8A-B1B8-73E71FF1770E}"/>
          </ac:picMkLst>
        </pc:picChg>
        <pc:picChg chg="add mod">
          <ac:chgData name="Willa Yu" userId="860b3164d94b1694" providerId="LiveId" clId="{8A166D0C-9BD4-461D-A9F0-9D614B54458A}" dt="2020-04-15T12:25:35.376" v="2527" actId="164"/>
          <ac:picMkLst>
            <pc:docMk/>
            <pc:sldMk cId="0" sldId="263"/>
            <ac:picMk id="5" creationId="{6CD4A09B-7A70-4C5B-B109-B7D673AE8AD0}"/>
          </ac:picMkLst>
        </pc:picChg>
        <pc:picChg chg="add mod">
          <ac:chgData name="Willa Yu" userId="860b3164d94b1694" providerId="LiveId" clId="{8A166D0C-9BD4-461D-A9F0-9D614B54458A}" dt="2020-04-15T12:36:26.145" v="2732" actId="164"/>
          <ac:picMkLst>
            <pc:docMk/>
            <pc:sldMk cId="0" sldId="263"/>
            <ac:picMk id="8" creationId="{458AA47C-923B-4617-9D52-0188A14B4EC1}"/>
          </ac:picMkLst>
        </pc:picChg>
        <pc:picChg chg="add mod">
          <ac:chgData name="Willa Yu" userId="860b3164d94b1694" providerId="LiveId" clId="{8A166D0C-9BD4-461D-A9F0-9D614B54458A}" dt="2020-04-15T12:36:26.145" v="2732" actId="164"/>
          <ac:picMkLst>
            <pc:docMk/>
            <pc:sldMk cId="0" sldId="263"/>
            <ac:picMk id="10" creationId="{8621FB14-92C9-4966-AFC0-80697B9AB7D7}"/>
          </ac:picMkLst>
        </pc:picChg>
        <pc:picChg chg="add mod ord modCrop">
          <ac:chgData name="Willa Yu" userId="860b3164d94b1694" providerId="LiveId" clId="{8A166D0C-9BD4-461D-A9F0-9D614B54458A}" dt="2020-04-15T12:50:40.255" v="2844" actId="732"/>
          <ac:picMkLst>
            <pc:docMk/>
            <pc:sldMk cId="0" sldId="263"/>
            <ac:picMk id="14" creationId="{D251F7F1-0313-497D-A471-8B8BE872646E}"/>
          </ac:picMkLst>
        </pc:picChg>
        <pc:picChg chg="del">
          <ac:chgData name="Willa Yu" userId="860b3164d94b1694" providerId="LiveId" clId="{8A166D0C-9BD4-461D-A9F0-9D614B54458A}" dt="2020-04-15T12:25:46.805" v="2532" actId="478"/>
          <ac:picMkLst>
            <pc:docMk/>
            <pc:sldMk cId="0" sldId="263"/>
            <ac:picMk id="182" creationId="{00000000-0000-0000-0000-000000000000}"/>
          </ac:picMkLst>
        </pc:picChg>
        <pc:picChg chg="del">
          <ac:chgData name="Willa Yu" userId="860b3164d94b1694" providerId="LiveId" clId="{8A166D0C-9BD4-461D-A9F0-9D614B54458A}" dt="2020-04-15T12:23:38.496" v="2491" actId="478"/>
          <ac:picMkLst>
            <pc:docMk/>
            <pc:sldMk cId="0" sldId="263"/>
            <ac:picMk id="184" creationId="{00000000-0000-0000-0000-000000000000}"/>
          </ac:picMkLst>
        </pc:picChg>
        <pc:picChg chg="del mod">
          <ac:chgData name="Willa Yu" userId="860b3164d94b1694" providerId="LiveId" clId="{8A166D0C-9BD4-461D-A9F0-9D614B54458A}" dt="2020-04-15T12:26:05.027" v="2540" actId="478"/>
          <ac:picMkLst>
            <pc:docMk/>
            <pc:sldMk cId="0" sldId="263"/>
            <ac:picMk id="185" creationId="{00000000-0000-0000-0000-000000000000}"/>
          </ac:picMkLst>
        </pc:picChg>
        <pc:picChg chg="del">
          <ac:chgData name="Willa Yu" userId="860b3164d94b1694" providerId="LiveId" clId="{8A166D0C-9BD4-461D-A9F0-9D614B54458A}" dt="2020-04-15T12:25:38.911" v="2529" actId="478"/>
          <ac:picMkLst>
            <pc:docMk/>
            <pc:sldMk cId="0" sldId="263"/>
            <ac:picMk id="186" creationId="{00000000-0000-0000-0000-000000000000}"/>
          </ac:picMkLst>
        </pc:picChg>
      </pc:sldChg>
      <pc:sldChg chg="modSp">
        <pc:chgData name="Willa Yu" userId="860b3164d94b1694" providerId="LiveId" clId="{8A166D0C-9BD4-461D-A9F0-9D614B54458A}" dt="2020-04-15T12:29:37.411" v="2585" actId="20577"/>
        <pc:sldMkLst>
          <pc:docMk/>
          <pc:sldMk cId="0" sldId="264"/>
        </pc:sldMkLst>
        <pc:spChg chg="mod">
          <ac:chgData name="Willa Yu" userId="860b3164d94b1694" providerId="LiveId" clId="{8A166D0C-9BD4-461D-A9F0-9D614B54458A}" dt="2020-04-15T11:51:00.454" v="1390" actId="20577"/>
          <ac:spMkLst>
            <pc:docMk/>
            <pc:sldMk cId="0" sldId="264"/>
            <ac:spMk id="192" creationId="{00000000-0000-0000-0000-000000000000}"/>
          </ac:spMkLst>
        </pc:spChg>
        <pc:graphicFrameChg chg="mod modGraphic">
          <ac:chgData name="Willa Yu" userId="860b3164d94b1694" providerId="LiveId" clId="{8A166D0C-9BD4-461D-A9F0-9D614B54458A}" dt="2020-04-15T12:29:37.411" v="2585" actId="20577"/>
          <ac:graphicFrameMkLst>
            <pc:docMk/>
            <pc:sldMk cId="0" sldId="264"/>
            <ac:graphicFrameMk id="197" creationId="{00000000-0000-0000-0000-000000000000}"/>
          </ac:graphicFrameMkLst>
        </pc:graphicFrameChg>
        <pc:picChg chg="mod">
          <ac:chgData name="Willa Yu" userId="860b3164d94b1694" providerId="LiveId" clId="{8A166D0C-9BD4-461D-A9F0-9D614B54458A}" dt="2020-04-15T12:01:27.047" v="1781" actId="1076"/>
          <ac:picMkLst>
            <pc:docMk/>
            <pc:sldMk cId="0" sldId="264"/>
            <ac:picMk id="193" creationId="{00000000-0000-0000-0000-000000000000}"/>
          </ac:picMkLst>
        </pc:picChg>
        <pc:picChg chg="mod">
          <ac:chgData name="Willa Yu" userId="860b3164d94b1694" providerId="LiveId" clId="{8A166D0C-9BD4-461D-A9F0-9D614B54458A}" dt="2020-04-15T12:01:27.047" v="1781" actId="1076"/>
          <ac:picMkLst>
            <pc:docMk/>
            <pc:sldMk cId="0" sldId="264"/>
            <ac:picMk id="195" creationId="{00000000-0000-0000-0000-000000000000}"/>
          </ac:picMkLst>
        </pc:picChg>
        <pc:picChg chg="mod">
          <ac:chgData name="Willa Yu" userId="860b3164d94b1694" providerId="LiveId" clId="{8A166D0C-9BD4-461D-A9F0-9D614B54458A}" dt="2020-04-15T12:01:27.047" v="1781" actId="1076"/>
          <ac:picMkLst>
            <pc:docMk/>
            <pc:sldMk cId="0" sldId="264"/>
            <ac:picMk id="196" creationId="{00000000-0000-0000-0000-000000000000}"/>
          </ac:picMkLst>
        </pc:picChg>
      </pc:sldChg>
      <pc:sldChg chg="addSp delSp modSp">
        <pc:chgData name="Willa Yu" userId="860b3164d94b1694" providerId="LiveId" clId="{8A166D0C-9BD4-461D-A9F0-9D614B54458A}" dt="2020-04-15T12:10:45.634" v="1961" actId="1076"/>
        <pc:sldMkLst>
          <pc:docMk/>
          <pc:sldMk cId="0" sldId="265"/>
        </pc:sldMkLst>
        <pc:spChg chg="add del">
          <ac:chgData name="Willa Yu" userId="860b3164d94b1694" providerId="LiveId" clId="{8A166D0C-9BD4-461D-A9F0-9D614B54458A}" dt="2020-04-15T12:07:30.559" v="1824"/>
          <ac:spMkLst>
            <pc:docMk/>
            <pc:sldMk cId="0" sldId="265"/>
            <ac:spMk id="2" creationId="{7CDBCAD4-1EB7-4982-BA2A-346F54B7ED6C}"/>
          </ac:spMkLst>
        </pc:spChg>
        <pc:spChg chg="add mod">
          <ac:chgData name="Willa Yu" userId="860b3164d94b1694" providerId="LiveId" clId="{8A166D0C-9BD4-461D-A9F0-9D614B54458A}" dt="2020-04-15T12:10:45.634" v="1961" actId="1076"/>
          <ac:spMkLst>
            <pc:docMk/>
            <pc:sldMk cId="0" sldId="265"/>
            <ac:spMk id="5" creationId="{BE628C0D-AB33-4B11-9875-7131852E6C12}"/>
          </ac:spMkLst>
        </pc:spChg>
        <pc:spChg chg="del">
          <ac:chgData name="Willa Yu" userId="860b3164d94b1694" providerId="LiveId" clId="{8A166D0C-9BD4-461D-A9F0-9D614B54458A}" dt="2020-04-15T12:01:46.776" v="1784" actId="478"/>
          <ac:spMkLst>
            <pc:docMk/>
            <pc:sldMk cId="0" sldId="265"/>
            <ac:spMk id="203" creationId="{00000000-0000-0000-0000-000000000000}"/>
          </ac:spMkLst>
        </pc:spChg>
        <pc:picChg chg="add mod">
          <ac:chgData name="Willa Yu" userId="860b3164d94b1694" providerId="LiveId" clId="{8A166D0C-9BD4-461D-A9F0-9D614B54458A}" dt="2020-04-15T12:10:29.830" v="1950" actId="1076"/>
          <ac:picMkLst>
            <pc:docMk/>
            <pc:sldMk cId="0" sldId="265"/>
            <ac:picMk id="4" creationId="{7B2D5EAE-2C13-48A8-A1C1-3A050D80B023}"/>
          </ac:picMkLst>
        </pc:picChg>
        <pc:picChg chg="add mod">
          <ac:chgData name="Willa Yu" userId="860b3164d94b1694" providerId="LiveId" clId="{8A166D0C-9BD4-461D-A9F0-9D614B54458A}" dt="2020-04-15T12:10:29.830" v="1950" actId="1076"/>
          <ac:picMkLst>
            <pc:docMk/>
            <pc:sldMk cId="0" sldId="265"/>
            <ac:picMk id="7" creationId="{FFECDA4B-8E61-4188-9BEF-7288ED29D93F}"/>
          </ac:picMkLst>
        </pc:picChg>
      </pc:sldChg>
      <pc:sldChg chg="modSp del">
        <pc:chgData name="Willa Yu" userId="860b3164d94b1694" providerId="LiveId" clId="{8A166D0C-9BD4-461D-A9F0-9D614B54458A}" dt="2020-04-15T11:42:53.736" v="1015" actId="47"/>
        <pc:sldMkLst>
          <pc:docMk/>
          <pc:sldMk cId="0" sldId="266"/>
        </pc:sldMkLst>
        <pc:spChg chg="mod">
          <ac:chgData name="Willa Yu" userId="860b3164d94b1694" providerId="LiveId" clId="{8A166D0C-9BD4-461D-A9F0-9D614B54458A}" dt="2020-04-15T11:42:04.054" v="977" actId="21"/>
          <ac:spMkLst>
            <pc:docMk/>
            <pc:sldMk cId="0" sldId="266"/>
            <ac:spMk id="208" creationId="{00000000-0000-0000-0000-000000000000}"/>
          </ac:spMkLst>
        </pc:spChg>
      </pc:sldChg>
      <pc:sldChg chg="delSp modSp ord">
        <pc:chgData name="Willa Yu" userId="860b3164d94b1694" providerId="LiveId" clId="{8A166D0C-9BD4-461D-A9F0-9D614B54458A}" dt="2020-04-15T11:42:30.613" v="1010" actId="478"/>
        <pc:sldMkLst>
          <pc:docMk/>
          <pc:sldMk cId="0" sldId="267"/>
        </pc:sldMkLst>
        <pc:spChg chg="mod">
          <ac:chgData name="Willa Yu" userId="860b3164d94b1694" providerId="LiveId" clId="{8A166D0C-9BD4-461D-A9F0-9D614B54458A}" dt="2020-04-15T11:42:12.806" v="998" actId="5793"/>
          <ac:spMkLst>
            <pc:docMk/>
            <pc:sldMk cId="0" sldId="267"/>
            <ac:spMk id="214" creationId="{00000000-0000-0000-0000-000000000000}"/>
          </ac:spMkLst>
        </pc:spChg>
        <pc:spChg chg="del">
          <ac:chgData name="Willa Yu" userId="860b3164d94b1694" providerId="LiveId" clId="{8A166D0C-9BD4-461D-A9F0-9D614B54458A}" dt="2020-04-15T11:42:30.613" v="1010" actId="478"/>
          <ac:spMkLst>
            <pc:docMk/>
            <pc:sldMk cId="0" sldId="267"/>
            <ac:spMk id="215" creationId="{00000000-0000-0000-0000-000000000000}"/>
          </ac:spMkLst>
        </pc:spChg>
      </pc:sldChg>
      <pc:sldChg chg="addSp modSp ord modNotesTx">
        <pc:chgData name="Willa Yu" userId="860b3164d94b1694" providerId="LiveId" clId="{8A166D0C-9BD4-461D-A9F0-9D614B54458A}" dt="2020-04-15T11:42:48.737" v="1014" actId="1076"/>
        <pc:sldMkLst>
          <pc:docMk/>
          <pc:sldMk cId="0" sldId="268"/>
        </pc:sldMkLst>
        <pc:spChg chg="mod">
          <ac:chgData name="Willa Yu" userId="860b3164d94b1694" providerId="LiveId" clId="{8A166D0C-9BD4-461D-A9F0-9D614B54458A}" dt="2020-04-15T11:42:17.909" v="1009" actId="20577"/>
          <ac:spMkLst>
            <pc:docMk/>
            <pc:sldMk cId="0" sldId="268"/>
            <ac:spMk id="221" creationId="{00000000-0000-0000-0000-000000000000}"/>
          </ac:spMkLst>
        </pc:spChg>
        <pc:spChg chg="mod">
          <ac:chgData name="Willa Yu" userId="860b3164d94b1694" providerId="LiveId" clId="{8A166D0C-9BD4-461D-A9F0-9D614B54458A}" dt="2020-04-15T11:42:40.085" v="1011" actId="164"/>
          <ac:spMkLst>
            <pc:docMk/>
            <pc:sldMk cId="0" sldId="268"/>
            <ac:spMk id="227" creationId="{00000000-0000-0000-0000-000000000000}"/>
          </ac:spMkLst>
        </pc:spChg>
        <pc:spChg chg="mod">
          <ac:chgData name="Willa Yu" userId="860b3164d94b1694" providerId="LiveId" clId="{8A166D0C-9BD4-461D-A9F0-9D614B54458A}" dt="2020-04-15T11:42:48.737" v="1014" actId="1076"/>
          <ac:spMkLst>
            <pc:docMk/>
            <pc:sldMk cId="0" sldId="268"/>
            <ac:spMk id="228" creationId="{00000000-0000-0000-0000-000000000000}"/>
          </ac:spMkLst>
        </pc:spChg>
        <pc:spChg chg="mod">
          <ac:chgData name="Willa Yu" userId="860b3164d94b1694" providerId="LiveId" clId="{8A166D0C-9BD4-461D-A9F0-9D614B54458A}" dt="2020-04-15T11:42:44.649" v="1013" actId="1076"/>
          <ac:spMkLst>
            <pc:docMk/>
            <pc:sldMk cId="0" sldId="268"/>
            <ac:spMk id="229" creationId="{00000000-0000-0000-0000-000000000000}"/>
          </ac:spMkLst>
        </pc:spChg>
        <pc:spChg chg="mod">
          <ac:chgData name="Willa Yu" userId="860b3164d94b1694" providerId="LiveId" clId="{8A166D0C-9BD4-461D-A9F0-9D614B54458A}" dt="2020-04-15T11:42:40.085" v="1011" actId="164"/>
          <ac:spMkLst>
            <pc:docMk/>
            <pc:sldMk cId="0" sldId="268"/>
            <ac:spMk id="230" creationId="{00000000-0000-0000-0000-000000000000}"/>
          </ac:spMkLst>
        </pc:spChg>
        <pc:spChg chg="mod">
          <ac:chgData name="Willa Yu" userId="860b3164d94b1694" providerId="LiveId" clId="{8A166D0C-9BD4-461D-A9F0-9D614B54458A}" dt="2020-04-15T11:42:40.085" v="1011" actId="164"/>
          <ac:spMkLst>
            <pc:docMk/>
            <pc:sldMk cId="0" sldId="268"/>
            <ac:spMk id="231" creationId="{00000000-0000-0000-0000-000000000000}"/>
          </ac:spMkLst>
        </pc:spChg>
        <pc:grpChg chg="add mod">
          <ac:chgData name="Willa Yu" userId="860b3164d94b1694" providerId="LiveId" clId="{8A166D0C-9BD4-461D-A9F0-9D614B54458A}" dt="2020-04-15T11:42:41.760" v="1012" actId="14100"/>
          <ac:grpSpMkLst>
            <pc:docMk/>
            <pc:sldMk cId="0" sldId="268"/>
            <ac:grpSpMk id="2" creationId="{A1B3FB8E-ABD7-404D-BD68-E4847123B9AD}"/>
          </ac:grpSpMkLst>
        </pc:grpChg>
        <pc:picChg chg="mod">
          <ac:chgData name="Willa Yu" userId="860b3164d94b1694" providerId="LiveId" clId="{8A166D0C-9BD4-461D-A9F0-9D614B54458A}" dt="2020-04-15T11:42:40.085" v="1011" actId="164"/>
          <ac:picMkLst>
            <pc:docMk/>
            <pc:sldMk cId="0" sldId="268"/>
            <ac:picMk id="222" creationId="{00000000-0000-0000-0000-000000000000}"/>
          </ac:picMkLst>
        </pc:picChg>
        <pc:picChg chg="mod">
          <ac:chgData name="Willa Yu" userId="860b3164d94b1694" providerId="LiveId" clId="{8A166D0C-9BD4-461D-A9F0-9D614B54458A}" dt="2020-04-15T11:42:40.085" v="1011" actId="164"/>
          <ac:picMkLst>
            <pc:docMk/>
            <pc:sldMk cId="0" sldId="268"/>
            <ac:picMk id="223" creationId="{00000000-0000-0000-0000-000000000000}"/>
          </ac:picMkLst>
        </pc:picChg>
        <pc:picChg chg="mod">
          <ac:chgData name="Willa Yu" userId="860b3164d94b1694" providerId="LiveId" clId="{8A166D0C-9BD4-461D-A9F0-9D614B54458A}" dt="2020-04-15T11:42:40.085" v="1011" actId="164"/>
          <ac:picMkLst>
            <pc:docMk/>
            <pc:sldMk cId="0" sldId="268"/>
            <ac:picMk id="224" creationId="{00000000-0000-0000-0000-000000000000}"/>
          </ac:picMkLst>
        </pc:picChg>
        <pc:picChg chg="mod">
          <ac:chgData name="Willa Yu" userId="860b3164d94b1694" providerId="LiveId" clId="{8A166D0C-9BD4-461D-A9F0-9D614B54458A}" dt="2020-04-15T11:42:40.085" v="1011" actId="164"/>
          <ac:picMkLst>
            <pc:docMk/>
            <pc:sldMk cId="0" sldId="268"/>
            <ac:picMk id="225" creationId="{00000000-0000-0000-0000-000000000000}"/>
          </ac:picMkLst>
        </pc:picChg>
        <pc:picChg chg="mod">
          <ac:chgData name="Willa Yu" userId="860b3164d94b1694" providerId="LiveId" clId="{8A166D0C-9BD4-461D-A9F0-9D614B54458A}" dt="2020-04-15T11:42:40.085" v="1011" actId="164"/>
          <ac:picMkLst>
            <pc:docMk/>
            <pc:sldMk cId="0" sldId="268"/>
            <ac:picMk id="226" creationId="{00000000-0000-0000-0000-000000000000}"/>
          </ac:picMkLst>
        </pc:picChg>
        <pc:cxnChg chg="mod">
          <ac:chgData name="Willa Yu" userId="860b3164d94b1694" providerId="LiveId" clId="{8A166D0C-9BD4-461D-A9F0-9D614B54458A}" dt="2020-04-15T11:42:40.085" v="1011" actId="164"/>
          <ac:cxnSpMkLst>
            <pc:docMk/>
            <pc:sldMk cId="0" sldId="268"/>
            <ac:cxnSpMk id="232" creationId="{00000000-0000-0000-0000-000000000000}"/>
          </ac:cxnSpMkLst>
        </pc:cxnChg>
        <pc:cxnChg chg="mod">
          <ac:chgData name="Willa Yu" userId="860b3164d94b1694" providerId="LiveId" clId="{8A166D0C-9BD4-461D-A9F0-9D614B54458A}" dt="2020-04-15T11:42:40.085" v="1011" actId="164"/>
          <ac:cxnSpMkLst>
            <pc:docMk/>
            <pc:sldMk cId="0" sldId="268"/>
            <ac:cxnSpMk id="233" creationId="{00000000-0000-0000-0000-000000000000}"/>
          </ac:cxnSpMkLst>
        </pc:cxnChg>
        <pc:cxnChg chg="mod">
          <ac:chgData name="Willa Yu" userId="860b3164d94b1694" providerId="LiveId" clId="{8A166D0C-9BD4-461D-A9F0-9D614B54458A}" dt="2020-04-15T11:42:40.085" v="1011" actId="164"/>
          <ac:cxnSpMkLst>
            <pc:docMk/>
            <pc:sldMk cId="0" sldId="268"/>
            <ac:cxnSpMk id="234" creationId="{00000000-0000-0000-0000-000000000000}"/>
          </ac:cxnSpMkLst>
        </pc:cxnChg>
        <pc:cxnChg chg="mod">
          <ac:chgData name="Willa Yu" userId="860b3164d94b1694" providerId="LiveId" clId="{8A166D0C-9BD4-461D-A9F0-9D614B54458A}" dt="2020-04-15T11:42:40.085" v="1011" actId="164"/>
          <ac:cxnSpMkLst>
            <pc:docMk/>
            <pc:sldMk cId="0" sldId="268"/>
            <ac:cxnSpMk id="235" creationId="{00000000-0000-0000-0000-000000000000}"/>
          </ac:cxnSpMkLst>
        </pc:cxnChg>
      </pc:sldChg>
      <pc:sldChg chg="modSp add del modNotes">
        <pc:chgData name="Willa Yu" userId="860b3164d94b1694" providerId="LiveId" clId="{8A166D0C-9BD4-461D-A9F0-9D614B54458A}" dt="2020-04-15T13:25:54.965" v="3748" actId="47"/>
        <pc:sldMkLst>
          <pc:docMk/>
          <pc:sldMk cId="0" sldId="269"/>
        </pc:sldMkLst>
        <pc:spChg chg="mod">
          <ac:chgData name="Willa Yu" userId="860b3164d94b1694" providerId="LiveId" clId="{8A166D0C-9BD4-461D-A9F0-9D614B54458A}" dt="2020-04-15T12:34:58.707" v="2720"/>
          <ac:spMkLst>
            <pc:docMk/>
            <pc:sldMk cId="0" sldId="269"/>
            <ac:spMk id="253" creationId="{00000000-0000-0000-0000-000000000000}"/>
          </ac:spMkLst>
        </pc:spChg>
        <pc:spChg chg="mod">
          <ac:chgData name="Willa Yu" userId="860b3164d94b1694" providerId="LiveId" clId="{8A166D0C-9BD4-461D-A9F0-9D614B54458A}" dt="2020-04-15T12:34:58.707" v="2720"/>
          <ac:spMkLst>
            <pc:docMk/>
            <pc:sldMk cId="0" sldId="269"/>
            <ac:spMk id="268" creationId="{00000000-0000-0000-0000-000000000000}"/>
          </ac:spMkLst>
        </pc:spChg>
      </pc:sldChg>
      <pc:sldChg chg="modSp add modAnim">
        <pc:chgData name="Willa Yu" userId="860b3164d94b1694" providerId="LiveId" clId="{8A166D0C-9BD4-461D-A9F0-9D614B54458A}" dt="2020-04-15T10:53:17.318" v="66"/>
        <pc:sldMkLst>
          <pc:docMk/>
          <pc:sldMk cId="0" sldId="270"/>
        </pc:sldMkLst>
        <pc:grpChg chg="ord">
          <ac:chgData name="Willa Yu" userId="860b3164d94b1694" providerId="LiveId" clId="{8A166D0C-9BD4-461D-A9F0-9D614B54458A}" dt="2020-04-15T10:52:07.696" v="57" actId="167"/>
          <ac:grpSpMkLst>
            <pc:docMk/>
            <pc:sldMk cId="0" sldId="270"/>
            <ac:grpSpMk id="20" creationId="{6E57874A-25B0-4547-AEA5-05F38976EF6D}"/>
          </ac:grpSpMkLst>
        </pc:grpChg>
      </pc:sldChg>
      <pc:sldChg chg="addSp delSp modSp add delAnim modAnim modNotes modNotesTx">
        <pc:chgData name="Willa Yu" userId="860b3164d94b1694" providerId="LiveId" clId="{8A166D0C-9BD4-461D-A9F0-9D614B54458A}" dt="2020-04-15T12:40:20.022" v="2776" actId="20577"/>
        <pc:sldMkLst>
          <pc:docMk/>
          <pc:sldMk cId="923339889" sldId="271"/>
        </pc:sldMkLst>
        <pc:spChg chg="add mod">
          <ac:chgData name="Willa Yu" userId="860b3164d94b1694" providerId="LiveId" clId="{8A166D0C-9BD4-461D-A9F0-9D614B54458A}" dt="2020-04-15T11:11:01.258" v="320" actId="1076"/>
          <ac:spMkLst>
            <pc:docMk/>
            <pc:sldMk cId="923339889" sldId="271"/>
            <ac:spMk id="8" creationId="{6D4E3501-8FE7-44E0-B9FB-0F296B2A10FA}"/>
          </ac:spMkLst>
        </pc:spChg>
        <pc:spChg chg="add del mod">
          <ac:chgData name="Willa Yu" userId="860b3164d94b1694" providerId="LiveId" clId="{8A166D0C-9BD4-461D-A9F0-9D614B54458A}" dt="2020-04-15T11:16:05.152" v="588"/>
          <ac:spMkLst>
            <pc:docMk/>
            <pc:sldMk cId="923339889" sldId="271"/>
            <ac:spMk id="50" creationId="{2A3F1C27-834C-4DDA-A029-7547917AE8AA}"/>
          </ac:spMkLst>
        </pc:spChg>
        <pc:spChg chg="add del mod">
          <ac:chgData name="Willa Yu" userId="860b3164d94b1694" providerId="LiveId" clId="{8A166D0C-9BD4-461D-A9F0-9D614B54458A}" dt="2020-04-15T11:43:24.017" v="1021"/>
          <ac:spMkLst>
            <pc:docMk/>
            <pc:sldMk cId="923339889" sldId="271"/>
            <ac:spMk id="59" creationId="{3535AF91-9E44-42E1-9701-EA101555ECBB}"/>
          </ac:spMkLst>
        </pc:spChg>
        <pc:spChg chg="add mod">
          <ac:chgData name="Willa Yu" userId="860b3164d94b1694" providerId="LiveId" clId="{8A166D0C-9BD4-461D-A9F0-9D614B54458A}" dt="2020-04-15T12:34:58.707" v="2720"/>
          <ac:spMkLst>
            <pc:docMk/>
            <pc:sldMk cId="923339889" sldId="271"/>
            <ac:spMk id="60" creationId="{31B132A3-6E77-4D5E-A99F-E2C5B3697401}"/>
          </ac:spMkLst>
        </pc:spChg>
        <pc:spChg chg="add del mod">
          <ac:chgData name="Willa Yu" userId="860b3164d94b1694" providerId="LiveId" clId="{8A166D0C-9BD4-461D-A9F0-9D614B54458A}" dt="2020-04-15T10:54:31.368" v="76" actId="478"/>
          <ac:spMkLst>
            <pc:docMk/>
            <pc:sldMk cId="923339889" sldId="271"/>
            <ac:spMk id="131" creationId="{00000000-0000-0000-0000-000000000000}"/>
          </ac:spMkLst>
        </pc:spChg>
        <pc:spChg chg="add del">
          <ac:chgData name="Willa Yu" userId="860b3164d94b1694" providerId="LiveId" clId="{8A166D0C-9BD4-461D-A9F0-9D614B54458A}" dt="2020-04-15T10:58:49.701" v="101" actId="478"/>
          <ac:spMkLst>
            <pc:docMk/>
            <pc:sldMk cId="923339889" sldId="271"/>
            <ac:spMk id="132" creationId="{00000000-0000-0000-0000-000000000000}"/>
          </ac:spMkLst>
        </pc:spChg>
        <pc:spChg chg="mod">
          <ac:chgData name="Willa Yu" userId="860b3164d94b1694" providerId="LiveId" clId="{8A166D0C-9BD4-461D-A9F0-9D614B54458A}" dt="2020-04-15T11:04:31.381" v="143" actId="164"/>
          <ac:spMkLst>
            <pc:docMk/>
            <pc:sldMk cId="923339889" sldId="271"/>
            <ac:spMk id="133" creationId="{00000000-0000-0000-0000-000000000000}"/>
          </ac:spMkLst>
        </pc:spChg>
        <pc:spChg chg="mod">
          <ac:chgData name="Willa Yu" userId="860b3164d94b1694" providerId="LiveId" clId="{8A166D0C-9BD4-461D-A9F0-9D614B54458A}" dt="2020-04-15T11:45:59.151" v="1042" actId="6549"/>
          <ac:spMkLst>
            <pc:docMk/>
            <pc:sldMk cId="923339889" sldId="271"/>
            <ac:spMk id="134" creationId="{00000000-0000-0000-0000-000000000000}"/>
          </ac:spMkLst>
        </pc:spChg>
        <pc:spChg chg="mod">
          <ac:chgData name="Willa Yu" userId="860b3164d94b1694" providerId="LiveId" clId="{8A166D0C-9BD4-461D-A9F0-9D614B54458A}" dt="2020-04-15T11:12:22.507" v="334" actId="14100"/>
          <ac:spMkLst>
            <pc:docMk/>
            <pc:sldMk cId="923339889" sldId="271"/>
            <ac:spMk id="135" creationId="{00000000-0000-0000-0000-000000000000}"/>
          </ac:spMkLst>
        </pc:spChg>
        <pc:spChg chg="mod">
          <ac:chgData name="Willa Yu" userId="860b3164d94b1694" providerId="LiveId" clId="{8A166D0C-9BD4-461D-A9F0-9D614B54458A}" dt="2020-04-15T12:13:04.927" v="2251" actId="1076"/>
          <ac:spMkLst>
            <pc:docMk/>
            <pc:sldMk cId="923339889" sldId="271"/>
            <ac:spMk id="136" creationId="{00000000-0000-0000-0000-000000000000}"/>
          </ac:spMkLst>
        </pc:spChg>
        <pc:spChg chg="add del mod">
          <ac:chgData name="Willa Yu" userId="860b3164d94b1694" providerId="LiveId" clId="{8A166D0C-9BD4-461D-A9F0-9D614B54458A}" dt="2020-04-15T11:02:07.010" v="125" actId="208"/>
          <ac:spMkLst>
            <pc:docMk/>
            <pc:sldMk cId="923339889" sldId="271"/>
            <ac:spMk id="137" creationId="{00000000-0000-0000-0000-000000000000}"/>
          </ac:spMkLst>
        </pc:spChg>
        <pc:spChg chg="mod">
          <ac:chgData name="Willa Yu" userId="860b3164d94b1694" providerId="LiveId" clId="{8A166D0C-9BD4-461D-A9F0-9D614B54458A}" dt="2020-04-15T11:04:31.381" v="143" actId="164"/>
          <ac:spMkLst>
            <pc:docMk/>
            <pc:sldMk cId="923339889" sldId="271"/>
            <ac:spMk id="140" creationId="{00000000-0000-0000-0000-000000000000}"/>
          </ac:spMkLst>
        </pc:spChg>
        <pc:spChg chg="mod">
          <ac:chgData name="Willa Yu" userId="860b3164d94b1694" providerId="LiveId" clId="{8A166D0C-9BD4-461D-A9F0-9D614B54458A}" dt="2020-04-15T12:12:56.730" v="2250" actId="1076"/>
          <ac:spMkLst>
            <pc:docMk/>
            <pc:sldMk cId="923339889" sldId="271"/>
            <ac:spMk id="143" creationId="{00000000-0000-0000-0000-000000000000}"/>
          </ac:spMkLst>
        </pc:spChg>
        <pc:spChg chg="mod">
          <ac:chgData name="Willa Yu" userId="860b3164d94b1694" providerId="LiveId" clId="{8A166D0C-9BD4-461D-A9F0-9D614B54458A}" dt="2020-04-15T11:04:31.381" v="143" actId="164"/>
          <ac:spMkLst>
            <pc:docMk/>
            <pc:sldMk cId="923339889" sldId="271"/>
            <ac:spMk id="144" creationId="{00000000-0000-0000-0000-000000000000}"/>
          </ac:spMkLst>
        </pc:spChg>
        <pc:spChg chg="mod">
          <ac:chgData name="Willa Yu" userId="860b3164d94b1694" providerId="LiveId" clId="{8A166D0C-9BD4-461D-A9F0-9D614B54458A}" dt="2020-04-15T11:05:50.134" v="154" actId="164"/>
          <ac:spMkLst>
            <pc:docMk/>
            <pc:sldMk cId="923339889" sldId="271"/>
            <ac:spMk id="145" creationId="{00000000-0000-0000-0000-000000000000}"/>
          </ac:spMkLst>
        </pc:spChg>
        <pc:spChg chg="mod">
          <ac:chgData name="Willa Yu" userId="860b3164d94b1694" providerId="LiveId" clId="{8A166D0C-9BD4-461D-A9F0-9D614B54458A}" dt="2020-04-15T11:05:50.134" v="154" actId="164"/>
          <ac:spMkLst>
            <pc:docMk/>
            <pc:sldMk cId="923339889" sldId="271"/>
            <ac:spMk id="146" creationId="{00000000-0000-0000-0000-000000000000}"/>
          </ac:spMkLst>
        </pc:spChg>
        <pc:spChg chg="mod">
          <ac:chgData name="Willa Yu" userId="860b3164d94b1694" providerId="LiveId" clId="{8A166D0C-9BD4-461D-A9F0-9D614B54458A}" dt="2020-04-15T11:05:50.134" v="154" actId="164"/>
          <ac:spMkLst>
            <pc:docMk/>
            <pc:sldMk cId="923339889" sldId="271"/>
            <ac:spMk id="147" creationId="{00000000-0000-0000-0000-000000000000}"/>
          </ac:spMkLst>
        </pc:spChg>
        <pc:spChg chg="mod">
          <ac:chgData name="Willa Yu" userId="860b3164d94b1694" providerId="LiveId" clId="{8A166D0C-9BD4-461D-A9F0-9D614B54458A}" dt="2020-04-15T11:05:50.134" v="154" actId="164"/>
          <ac:spMkLst>
            <pc:docMk/>
            <pc:sldMk cId="923339889" sldId="271"/>
            <ac:spMk id="148" creationId="{00000000-0000-0000-0000-000000000000}"/>
          </ac:spMkLst>
        </pc:spChg>
        <pc:spChg chg="mod">
          <ac:chgData name="Willa Yu" userId="860b3164d94b1694" providerId="LiveId" clId="{8A166D0C-9BD4-461D-A9F0-9D614B54458A}" dt="2020-04-15T11:05:50.134" v="154" actId="164"/>
          <ac:spMkLst>
            <pc:docMk/>
            <pc:sldMk cId="923339889" sldId="271"/>
            <ac:spMk id="149" creationId="{00000000-0000-0000-0000-000000000000}"/>
          </ac:spMkLst>
        </pc:spChg>
        <pc:spChg chg="mod">
          <ac:chgData name="Willa Yu" userId="860b3164d94b1694" providerId="LiveId" clId="{8A166D0C-9BD4-461D-A9F0-9D614B54458A}" dt="2020-04-15T11:05:50.134" v="154" actId="164"/>
          <ac:spMkLst>
            <pc:docMk/>
            <pc:sldMk cId="923339889" sldId="271"/>
            <ac:spMk id="150" creationId="{00000000-0000-0000-0000-000000000000}"/>
          </ac:spMkLst>
        </pc:spChg>
        <pc:spChg chg="mod">
          <ac:chgData name="Willa Yu" userId="860b3164d94b1694" providerId="LiveId" clId="{8A166D0C-9BD4-461D-A9F0-9D614B54458A}" dt="2020-04-15T11:02:07.010" v="125" actId="208"/>
          <ac:spMkLst>
            <pc:docMk/>
            <pc:sldMk cId="923339889" sldId="271"/>
            <ac:spMk id="153" creationId="{00000000-0000-0000-0000-000000000000}"/>
          </ac:spMkLst>
        </pc:spChg>
        <pc:spChg chg="mod">
          <ac:chgData name="Willa Yu" userId="860b3164d94b1694" providerId="LiveId" clId="{8A166D0C-9BD4-461D-A9F0-9D614B54458A}" dt="2020-04-15T11:02:07.010" v="125" actId="208"/>
          <ac:spMkLst>
            <pc:docMk/>
            <pc:sldMk cId="923339889" sldId="271"/>
            <ac:spMk id="154" creationId="{00000000-0000-0000-0000-000000000000}"/>
          </ac:spMkLst>
        </pc:spChg>
        <pc:spChg chg="mod">
          <ac:chgData name="Willa Yu" userId="860b3164d94b1694" providerId="LiveId" clId="{8A166D0C-9BD4-461D-A9F0-9D614B54458A}" dt="2020-04-15T11:02:07.010" v="125" actId="208"/>
          <ac:spMkLst>
            <pc:docMk/>
            <pc:sldMk cId="923339889" sldId="271"/>
            <ac:spMk id="155" creationId="{00000000-0000-0000-0000-000000000000}"/>
          </ac:spMkLst>
        </pc:spChg>
        <pc:spChg chg="mod">
          <ac:chgData name="Willa Yu" userId="860b3164d94b1694" providerId="LiveId" clId="{8A166D0C-9BD4-461D-A9F0-9D614B54458A}" dt="2020-04-15T11:02:07.010" v="125" actId="208"/>
          <ac:spMkLst>
            <pc:docMk/>
            <pc:sldMk cId="923339889" sldId="271"/>
            <ac:spMk id="156" creationId="{00000000-0000-0000-0000-000000000000}"/>
          </ac:spMkLst>
        </pc:spChg>
        <pc:spChg chg="mod">
          <ac:chgData name="Willa Yu" userId="860b3164d94b1694" providerId="LiveId" clId="{8A166D0C-9BD4-461D-A9F0-9D614B54458A}" dt="2020-04-15T11:02:07.010" v="125" actId="208"/>
          <ac:spMkLst>
            <pc:docMk/>
            <pc:sldMk cId="923339889" sldId="271"/>
            <ac:spMk id="157" creationId="{00000000-0000-0000-0000-000000000000}"/>
          </ac:spMkLst>
        </pc:spChg>
        <pc:spChg chg="mod">
          <ac:chgData name="Willa Yu" userId="860b3164d94b1694" providerId="LiveId" clId="{8A166D0C-9BD4-461D-A9F0-9D614B54458A}" dt="2020-04-15T11:02:07.010" v="125" actId="208"/>
          <ac:spMkLst>
            <pc:docMk/>
            <pc:sldMk cId="923339889" sldId="271"/>
            <ac:spMk id="158" creationId="{00000000-0000-0000-0000-000000000000}"/>
          </ac:spMkLst>
        </pc:spChg>
        <pc:spChg chg="mod">
          <ac:chgData name="Willa Yu" userId="860b3164d94b1694" providerId="LiveId" clId="{8A166D0C-9BD4-461D-A9F0-9D614B54458A}" dt="2020-04-15T11:02:09.688" v="126" actId="208"/>
          <ac:spMkLst>
            <pc:docMk/>
            <pc:sldMk cId="923339889" sldId="271"/>
            <ac:spMk id="159" creationId="{00000000-0000-0000-0000-000000000000}"/>
          </ac:spMkLst>
        </pc:spChg>
        <pc:spChg chg="del mod">
          <ac:chgData name="Willa Yu" userId="860b3164d94b1694" providerId="LiveId" clId="{8A166D0C-9BD4-461D-A9F0-9D614B54458A}" dt="2020-04-15T11:04:06.023" v="141" actId="478"/>
          <ac:spMkLst>
            <pc:docMk/>
            <pc:sldMk cId="923339889" sldId="271"/>
            <ac:spMk id="165" creationId="{00000000-0000-0000-0000-000000000000}"/>
          </ac:spMkLst>
        </pc:spChg>
        <pc:spChg chg="mod">
          <ac:chgData name="Willa Yu" userId="860b3164d94b1694" providerId="LiveId" clId="{8A166D0C-9BD4-461D-A9F0-9D614B54458A}" dt="2020-04-15T11:02:18.472" v="127" actId="1076"/>
          <ac:spMkLst>
            <pc:docMk/>
            <pc:sldMk cId="923339889" sldId="271"/>
            <ac:spMk id="166" creationId="{00000000-0000-0000-0000-000000000000}"/>
          </ac:spMkLst>
        </pc:spChg>
        <pc:spChg chg="mod">
          <ac:chgData name="Willa Yu" userId="860b3164d94b1694" providerId="LiveId" clId="{8A166D0C-9BD4-461D-A9F0-9D614B54458A}" dt="2020-04-15T11:05:50.134" v="154" actId="164"/>
          <ac:spMkLst>
            <pc:docMk/>
            <pc:sldMk cId="923339889" sldId="271"/>
            <ac:spMk id="167" creationId="{00000000-0000-0000-0000-000000000000}"/>
          </ac:spMkLst>
        </pc:spChg>
        <pc:spChg chg="mod">
          <ac:chgData name="Willa Yu" userId="860b3164d94b1694" providerId="LiveId" clId="{8A166D0C-9BD4-461D-A9F0-9D614B54458A}" dt="2020-04-15T11:05:50.134" v="154" actId="164"/>
          <ac:spMkLst>
            <pc:docMk/>
            <pc:sldMk cId="923339889" sldId="271"/>
            <ac:spMk id="168" creationId="{00000000-0000-0000-0000-000000000000}"/>
          </ac:spMkLst>
        </pc:spChg>
        <pc:spChg chg="mod">
          <ac:chgData name="Willa Yu" userId="860b3164d94b1694" providerId="LiveId" clId="{8A166D0C-9BD4-461D-A9F0-9D614B54458A}" dt="2020-04-15T11:05:50.134" v="154" actId="164"/>
          <ac:spMkLst>
            <pc:docMk/>
            <pc:sldMk cId="923339889" sldId="271"/>
            <ac:spMk id="169" creationId="{00000000-0000-0000-0000-000000000000}"/>
          </ac:spMkLst>
        </pc:spChg>
        <pc:spChg chg="mod">
          <ac:chgData name="Willa Yu" userId="860b3164d94b1694" providerId="LiveId" clId="{8A166D0C-9BD4-461D-A9F0-9D614B54458A}" dt="2020-04-15T11:05:50.134" v="154" actId="164"/>
          <ac:spMkLst>
            <pc:docMk/>
            <pc:sldMk cId="923339889" sldId="271"/>
            <ac:spMk id="170" creationId="{00000000-0000-0000-0000-000000000000}"/>
          </ac:spMkLst>
        </pc:spChg>
        <pc:spChg chg="mod">
          <ac:chgData name="Willa Yu" userId="860b3164d94b1694" providerId="LiveId" clId="{8A166D0C-9BD4-461D-A9F0-9D614B54458A}" dt="2020-04-15T11:05:50.134" v="154" actId="164"/>
          <ac:spMkLst>
            <pc:docMk/>
            <pc:sldMk cId="923339889" sldId="271"/>
            <ac:spMk id="171" creationId="{00000000-0000-0000-0000-000000000000}"/>
          </ac:spMkLst>
        </pc:spChg>
        <pc:grpChg chg="add del mod">
          <ac:chgData name="Willa Yu" userId="860b3164d94b1694" providerId="LiveId" clId="{8A166D0C-9BD4-461D-A9F0-9D614B54458A}" dt="2020-04-15T11:10:58.629" v="319" actId="478"/>
          <ac:grpSpMkLst>
            <pc:docMk/>
            <pc:sldMk cId="923339889" sldId="271"/>
            <ac:grpSpMk id="2" creationId="{7A142008-42AC-4474-B4B9-6B3B626E5FF4}"/>
          </ac:grpSpMkLst>
        </pc:grpChg>
        <pc:grpChg chg="add mod">
          <ac:chgData name="Willa Yu" userId="860b3164d94b1694" providerId="LiveId" clId="{8A166D0C-9BD4-461D-A9F0-9D614B54458A}" dt="2020-04-15T11:11:12.842" v="322" actId="1076"/>
          <ac:grpSpMkLst>
            <pc:docMk/>
            <pc:sldMk cId="923339889" sldId="271"/>
            <ac:grpSpMk id="4" creationId="{4C9EF473-C14B-4599-8ABA-4CA3F58AB1DF}"/>
          </ac:grpSpMkLst>
        </pc:grpChg>
        <pc:grpChg chg="add mod">
          <ac:chgData name="Willa Yu" userId="860b3164d94b1694" providerId="LiveId" clId="{8A166D0C-9BD4-461D-A9F0-9D614B54458A}" dt="2020-04-15T12:14:00.598" v="2256" actId="1076"/>
          <ac:grpSpMkLst>
            <pc:docMk/>
            <pc:sldMk cId="923339889" sldId="271"/>
            <ac:grpSpMk id="7" creationId="{50188B0C-00D9-4023-AD32-245B2413C92C}"/>
          </ac:grpSpMkLst>
        </pc:grpChg>
        <pc:picChg chg="mod">
          <ac:chgData name="Willa Yu" userId="860b3164d94b1694" providerId="LiveId" clId="{8A166D0C-9BD4-461D-A9F0-9D614B54458A}" dt="2020-04-15T11:05:14.270" v="150" actId="1076"/>
          <ac:picMkLst>
            <pc:docMk/>
            <pc:sldMk cId="923339889" sldId="271"/>
            <ac:picMk id="138" creationId="{00000000-0000-0000-0000-000000000000}"/>
          </ac:picMkLst>
        </pc:picChg>
        <pc:picChg chg="mod">
          <ac:chgData name="Willa Yu" userId="860b3164d94b1694" providerId="LiveId" clId="{8A166D0C-9BD4-461D-A9F0-9D614B54458A}" dt="2020-04-15T11:01:24.899" v="124" actId="1076"/>
          <ac:picMkLst>
            <pc:docMk/>
            <pc:sldMk cId="923339889" sldId="271"/>
            <ac:picMk id="151" creationId="{00000000-0000-0000-0000-000000000000}"/>
          </ac:picMkLst>
        </pc:picChg>
        <pc:picChg chg="mod">
          <ac:chgData name="Willa Yu" userId="860b3164d94b1694" providerId="LiveId" clId="{8A166D0C-9BD4-461D-A9F0-9D614B54458A}" dt="2020-04-15T11:05:50.134" v="154" actId="164"/>
          <ac:picMkLst>
            <pc:docMk/>
            <pc:sldMk cId="923339889" sldId="271"/>
            <ac:picMk id="160" creationId="{00000000-0000-0000-0000-000000000000}"/>
          </ac:picMkLst>
        </pc:picChg>
        <pc:picChg chg="mod">
          <ac:chgData name="Willa Yu" userId="860b3164d94b1694" providerId="LiveId" clId="{8A166D0C-9BD4-461D-A9F0-9D614B54458A}" dt="2020-04-15T11:05:50.134" v="154" actId="164"/>
          <ac:picMkLst>
            <pc:docMk/>
            <pc:sldMk cId="923339889" sldId="271"/>
            <ac:picMk id="161" creationId="{00000000-0000-0000-0000-000000000000}"/>
          </ac:picMkLst>
        </pc:picChg>
        <pc:picChg chg="mod">
          <ac:chgData name="Willa Yu" userId="860b3164d94b1694" providerId="LiveId" clId="{8A166D0C-9BD4-461D-A9F0-9D614B54458A}" dt="2020-04-15T11:05:50.134" v="154" actId="164"/>
          <ac:picMkLst>
            <pc:docMk/>
            <pc:sldMk cId="923339889" sldId="271"/>
            <ac:picMk id="162" creationId="{00000000-0000-0000-0000-000000000000}"/>
          </ac:picMkLst>
        </pc:picChg>
        <pc:picChg chg="mod">
          <ac:chgData name="Willa Yu" userId="860b3164d94b1694" providerId="LiveId" clId="{8A166D0C-9BD4-461D-A9F0-9D614B54458A}" dt="2020-04-15T11:05:50.134" v="154" actId="164"/>
          <ac:picMkLst>
            <pc:docMk/>
            <pc:sldMk cId="923339889" sldId="271"/>
            <ac:picMk id="163" creationId="{00000000-0000-0000-0000-000000000000}"/>
          </ac:picMkLst>
        </pc:picChg>
        <pc:picChg chg="mod">
          <ac:chgData name="Willa Yu" userId="860b3164d94b1694" providerId="LiveId" clId="{8A166D0C-9BD4-461D-A9F0-9D614B54458A}" dt="2020-04-15T11:05:50.134" v="154" actId="164"/>
          <ac:picMkLst>
            <pc:docMk/>
            <pc:sldMk cId="923339889" sldId="271"/>
            <ac:picMk id="164" creationId="{00000000-0000-0000-0000-000000000000}"/>
          </ac:picMkLst>
        </pc:picChg>
        <pc:cxnChg chg="mod">
          <ac:chgData name="Willa Yu" userId="860b3164d94b1694" providerId="LiveId" clId="{8A166D0C-9BD4-461D-A9F0-9D614B54458A}" dt="2020-04-15T11:12:22.507" v="334" actId="14100"/>
          <ac:cxnSpMkLst>
            <pc:docMk/>
            <pc:sldMk cId="923339889" sldId="271"/>
            <ac:cxnSpMk id="139" creationId="{00000000-0000-0000-0000-000000000000}"/>
          </ac:cxnSpMkLst>
        </pc:cxnChg>
        <pc:cxnChg chg="mod">
          <ac:chgData name="Willa Yu" userId="860b3164d94b1694" providerId="LiveId" clId="{8A166D0C-9BD4-461D-A9F0-9D614B54458A}" dt="2020-04-15T12:13:04.927" v="2251" actId="1076"/>
          <ac:cxnSpMkLst>
            <pc:docMk/>
            <pc:sldMk cId="923339889" sldId="271"/>
            <ac:cxnSpMk id="141" creationId="{00000000-0000-0000-0000-000000000000}"/>
          </ac:cxnSpMkLst>
        </pc:cxnChg>
        <pc:cxnChg chg="mod">
          <ac:chgData name="Willa Yu" userId="860b3164d94b1694" providerId="LiveId" clId="{8A166D0C-9BD4-461D-A9F0-9D614B54458A}" dt="2020-04-15T12:13:04.927" v="2251" actId="1076"/>
          <ac:cxnSpMkLst>
            <pc:docMk/>
            <pc:sldMk cId="923339889" sldId="271"/>
            <ac:cxnSpMk id="142" creationId="{00000000-0000-0000-0000-000000000000}"/>
          </ac:cxnSpMkLst>
        </pc:cxnChg>
        <pc:cxnChg chg="mod">
          <ac:chgData name="Willa Yu" userId="860b3164d94b1694" providerId="LiveId" clId="{8A166D0C-9BD4-461D-A9F0-9D614B54458A}" dt="2020-04-15T11:10:58.629" v="319" actId="478"/>
          <ac:cxnSpMkLst>
            <pc:docMk/>
            <pc:sldMk cId="923339889" sldId="271"/>
            <ac:cxnSpMk id="152" creationId="{00000000-0000-0000-0000-000000000000}"/>
          </ac:cxnSpMkLst>
        </pc:cxnChg>
      </pc:sldChg>
      <pc:sldChg chg="add del">
        <pc:chgData name="Willa Yu" userId="860b3164d94b1694" providerId="LiveId" clId="{8A166D0C-9BD4-461D-A9F0-9D614B54458A}" dt="2020-04-15T11:17:07.210" v="596" actId="47"/>
        <pc:sldMkLst>
          <pc:docMk/>
          <pc:sldMk cId="688207482" sldId="272"/>
        </pc:sldMkLst>
      </pc:sldChg>
      <pc:sldChg chg="addSp delSp modSp add delAnim modAnim modNotes modNotesTx">
        <pc:chgData name="Willa Yu" userId="860b3164d94b1694" providerId="LiveId" clId="{8A166D0C-9BD4-461D-A9F0-9D614B54458A}" dt="2020-04-15T12:34:58.707" v="2720"/>
        <pc:sldMkLst>
          <pc:docMk/>
          <pc:sldMk cId="1620742467" sldId="273"/>
        </pc:sldMkLst>
        <pc:spChg chg="add mod ord">
          <ac:chgData name="Willa Yu" userId="860b3164d94b1694" providerId="LiveId" clId="{8A166D0C-9BD4-461D-A9F0-9D614B54458A}" dt="2020-04-15T11:15:27.920" v="563" actId="167"/>
          <ac:spMkLst>
            <pc:docMk/>
            <pc:sldMk cId="1620742467" sldId="273"/>
            <ac:spMk id="3" creationId="{219A7D9F-8FA5-472F-A7A9-32BAC2EFB5C9}"/>
          </ac:spMkLst>
        </pc:spChg>
        <pc:spChg chg="mod">
          <ac:chgData name="Willa Yu" userId="860b3164d94b1694" providerId="LiveId" clId="{8A166D0C-9BD4-461D-A9F0-9D614B54458A}" dt="2020-04-15T11:43:10.785" v="1016" actId="1076"/>
          <ac:spMkLst>
            <pc:docMk/>
            <pc:sldMk cId="1620742467" sldId="273"/>
            <ac:spMk id="8" creationId="{6D4E3501-8FE7-44E0-B9FB-0F296B2A10FA}"/>
          </ac:spMkLst>
        </pc:spChg>
        <pc:spChg chg="mod">
          <ac:chgData name="Willa Yu" userId="860b3164d94b1694" providerId="LiveId" clId="{8A166D0C-9BD4-461D-A9F0-9D614B54458A}" dt="2020-04-15T11:18:34.928" v="707" actId="20577"/>
          <ac:spMkLst>
            <pc:docMk/>
            <pc:sldMk cId="1620742467" sldId="273"/>
            <ac:spMk id="134" creationId="{00000000-0000-0000-0000-000000000000}"/>
          </ac:spMkLst>
        </pc:spChg>
        <pc:spChg chg="mod topLvl">
          <ac:chgData name="Willa Yu" userId="860b3164d94b1694" providerId="LiveId" clId="{8A166D0C-9BD4-461D-A9F0-9D614B54458A}" dt="2020-04-15T11:09:51.990" v="308" actId="165"/>
          <ac:spMkLst>
            <pc:docMk/>
            <pc:sldMk cId="1620742467" sldId="273"/>
            <ac:spMk id="137" creationId="{00000000-0000-0000-0000-000000000000}"/>
          </ac:spMkLst>
        </pc:spChg>
        <pc:spChg chg="mod">
          <ac:chgData name="Willa Yu" userId="860b3164d94b1694" providerId="LiveId" clId="{8A166D0C-9BD4-461D-A9F0-9D614B54458A}" dt="2020-04-15T11:14:58.908" v="557" actId="14100"/>
          <ac:spMkLst>
            <pc:docMk/>
            <pc:sldMk cId="1620742467" sldId="273"/>
            <ac:spMk id="150" creationId="{00000000-0000-0000-0000-000000000000}"/>
          </ac:spMkLst>
        </pc:spChg>
        <pc:spChg chg="del mod topLvl">
          <ac:chgData name="Willa Yu" userId="860b3164d94b1694" providerId="LiveId" clId="{8A166D0C-9BD4-461D-A9F0-9D614B54458A}" dt="2020-04-15T11:16:47.005" v="590" actId="478"/>
          <ac:spMkLst>
            <pc:docMk/>
            <pc:sldMk cId="1620742467" sldId="273"/>
            <ac:spMk id="153" creationId="{00000000-0000-0000-0000-000000000000}"/>
          </ac:spMkLst>
        </pc:spChg>
        <pc:spChg chg="del mod topLvl">
          <ac:chgData name="Willa Yu" userId="860b3164d94b1694" providerId="LiveId" clId="{8A166D0C-9BD4-461D-A9F0-9D614B54458A}" dt="2020-04-15T11:16:47.005" v="590" actId="478"/>
          <ac:spMkLst>
            <pc:docMk/>
            <pc:sldMk cId="1620742467" sldId="273"/>
            <ac:spMk id="154" creationId="{00000000-0000-0000-0000-000000000000}"/>
          </ac:spMkLst>
        </pc:spChg>
        <pc:spChg chg="del mod topLvl">
          <ac:chgData name="Willa Yu" userId="860b3164d94b1694" providerId="LiveId" clId="{8A166D0C-9BD4-461D-A9F0-9D614B54458A}" dt="2020-04-15T11:16:47.005" v="590" actId="478"/>
          <ac:spMkLst>
            <pc:docMk/>
            <pc:sldMk cId="1620742467" sldId="273"/>
            <ac:spMk id="155" creationId="{00000000-0000-0000-0000-000000000000}"/>
          </ac:spMkLst>
        </pc:spChg>
        <pc:spChg chg="del mod topLvl">
          <ac:chgData name="Willa Yu" userId="860b3164d94b1694" providerId="LiveId" clId="{8A166D0C-9BD4-461D-A9F0-9D614B54458A}" dt="2020-04-15T11:16:47.005" v="590" actId="478"/>
          <ac:spMkLst>
            <pc:docMk/>
            <pc:sldMk cId="1620742467" sldId="273"/>
            <ac:spMk id="156" creationId="{00000000-0000-0000-0000-000000000000}"/>
          </ac:spMkLst>
        </pc:spChg>
        <pc:spChg chg="del mod topLvl">
          <ac:chgData name="Willa Yu" userId="860b3164d94b1694" providerId="LiveId" clId="{8A166D0C-9BD4-461D-A9F0-9D614B54458A}" dt="2020-04-15T11:16:47.005" v="590" actId="478"/>
          <ac:spMkLst>
            <pc:docMk/>
            <pc:sldMk cId="1620742467" sldId="273"/>
            <ac:spMk id="157" creationId="{00000000-0000-0000-0000-000000000000}"/>
          </ac:spMkLst>
        </pc:spChg>
        <pc:spChg chg="del mod topLvl">
          <ac:chgData name="Willa Yu" userId="860b3164d94b1694" providerId="LiveId" clId="{8A166D0C-9BD4-461D-A9F0-9D614B54458A}" dt="2020-04-15T11:15:31.668" v="564" actId="478"/>
          <ac:spMkLst>
            <pc:docMk/>
            <pc:sldMk cId="1620742467" sldId="273"/>
            <ac:spMk id="158" creationId="{00000000-0000-0000-0000-000000000000}"/>
          </ac:spMkLst>
        </pc:spChg>
        <pc:spChg chg="mod topLvl">
          <ac:chgData name="Willa Yu" userId="860b3164d94b1694" providerId="LiveId" clId="{8A166D0C-9BD4-461D-A9F0-9D614B54458A}" dt="2020-04-15T11:15:12.476" v="559" actId="1076"/>
          <ac:spMkLst>
            <pc:docMk/>
            <pc:sldMk cId="1620742467" sldId="273"/>
            <ac:spMk id="159" creationId="{00000000-0000-0000-0000-000000000000}"/>
          </ac:spMkLst>
        </pc:spChg>
        <pc:spChg chg="del mod topLvl">
          <ac:chgData name="Willa Yu" userId="860b3164d94b1694" providerId="LiveId" clId="{8A166D0C-9BD4-461D-A9F0-9D614B54458A}" dt="2020-04-15T11:15:37.037" v="567" actId="478"/>
          <ac:spMkLst>
            <pc:docMk/>
            <pc:sldMk cId="1620742467" sldId="273"/>
            <ac:spMk id="166" creationId="{00000000-0000-0000-0000-000000000000}"/>
          </ac:spMkLst>
        </pc:spChg>
        <pc:grpChg chg="del mod">
          <ac:chgData name="Willa Yu" userId="860b3164d94b1694" providerId="LiveId" clId="{8A166D0C-9BD4-461D-A9F0-9D614B54458A}" dt="2020-04-15T11:09:51.990" v="308" actId="165"/>
          <ac:grpSpMkLst>
            <pc:docMk/>
            <pc:sldMk cId="1620742467" sldId="273"/>
            <ac:grpSpMk id="2" creationId="{7A142008-42AC-4474-B4B9-6B3B626E5FF4}"/>
          </ac:grpSpMkLst>
        </pc:grpChg>
        <pc:grpChg chg="del">
          <ac:chgData name="Willa Yu" userId="860b3164d94b1694" providerId="LiveId" clId="{8A166D0C-9BD4-461D-A9F0-9D614B54458A}" dt="2020-04-15T11:09:13.505" v="298" actId="478"/>
          <ac:grpSpMkLst>
            <pc:docMk/>
            <pc:sldMk cId="1620742467" sldId="273"/>
            <ac:grpSpMk id="4" creationId="{4C9EF473-C14B-4599-8ABA-4CA3F58AB1DF}"/>
          </ac:grpSpMkLst>
        </pc:grpChg>
        <pc:grpChg chg="mod">
          <ac:chgData name="Willa Yu" userId="860b3164d94b1694" providerId="LiveId" clId="{8A166D0C-9BD4-461D-A9F0-9D614B54458A}" dt="2020-04-15T11:10:37.018" v="317" actId="1076"/>
          <ac:grpSpMkLst>
            <pc:docMk/>
            <pc:sldMk cId="1620742467" sldId="273"/>
            <ac:grpSpMk id="7" creationId="{50188B0C-00D9-4023-AD32-245B2413C92C}"/>
          </ac:grpSpMkLst>
        </pc:grpChg>
        <pc:picChg chg="add mod">
          <ac:chgData name="Willa Yu" userId="860b3164d94b1694" providerId="LiveId" clId="{8A166D0C-9BD4-461D-A9F0-9D614B54458A}" dt="2020-04-15T11:17:01.351" v="595" actId="1076"/>
          <ac:picMkLst>
            <pc:docMk/>
            <pc:sldMk cId="1620742467" sldId="273"/>
            <ac:picMk id="5" creationId="{108E2CBE-62A9-4167-BA79-2D80479FEBB6}"/>
          </ac:picMkLst>
        </pc:picChg>
        <pc:picChg chg="add del">
          <ac:chgData name="Willa Yu" userId="860b3164d94b1694" providerId="LiveId" clId="{8A166D0C-9BD4-461D-A9F0-9D614B54458A}" dt="2020-04-15T11:17:36.363" v="599"/>
          <ac:picMkLst>
            <pc:docMk/>
            <pc:sldMk cId="1620742467" sldId="273"/>
            <ac:picMk id="6" creationId="{B6DB7D4C-81A1-439A-9C8D-2FE2A08015A7}"/>
          </ac:picMkLst>
        </pc:picChg>
        <pc:picChg chg="mod topLvl">
          <ac:chgData name="Willa Yu" userId="860b3164d94b1694" providerId="LiveId" clId="{8A166D0C-9BD4-461D-A9F0-9D614B54458A}" dt="2020-04-15T11:09:51.990" v="308" actId="165"/>
          <ac:picMkLst>
            <pc:docMk/>
            <pc:sldMk cId="1620742467" sldId="273"/>
            <ac:picMk id="151" creationId="{00000000-0000-0000-0000-000000000000}"/>
          </ac:picMkLst>
        </pc:picChg>
        <pc:cxnChg chg="mod">
          <ac:chgData name="Willa Yu" userId="860b3164d94b1694" providerId="LiveId" clId="{8A166D0C-9BD4-461D-A9F0-9D614B54458A}" dt="2020-04-15T11:09:13.505" v="298" actId="478"/>
          <ac:cxnSpMkLst>
            <pc:docMk/>
            <pc:sldMk cId="1620742467" sldId="273"/>
            <ac:cxnSpMk id="139" creationId="{00000000-0000-0000-0000-000000000000}"/>
          </ac:cxnSpMkLst>
        </pc:cxnChg>
        <pc:cxnChg chg="mod">
          <ac:chgData name="Willa Yu" userId="860b3164d94b1694" providerId="LiveId" clId="{8A166D0C-9BD4-461D-A9F0-9D614B54458A}" dt="2020-04-15T11:09:13.505" v="298" actId="478"/>
          <ac:cxnSpMkLst>
            <pc:docMk/>
            <pc:sldMk cId="1620742467" sldId="273"/>
            <ac:cxnSpMk id="141" creationId="{00000000-0000-0000-0000-000000000000}"/>
          </ac:cxnSpMkLst>
        </pc:cxnChg>
        <pc:cxnChg chg="mod">
          <ac:chgData name="Willa Yu" userId="860b3164d94b1694" providerId="LiveId" clId="{8A166D0C-9BD4-461D-A9F0-9D614B54458A}" dt="2020-04-15T11:09:13.505" v="298" actId="478"/>
          <ac:cxnSpMkLst>
            <pc:docMk/>
            <pc:sldMk cId="1620742467" sldId="273"/>
            <ac:cxnSpMk id="142" creationId="{00000000-0000-0000-0000-000000000000}"/>
          </ac:cxnSpMkLst>
        </pc:cxnChg>
        <pc:cxnChg chg="mod topLvl">
          <ac:chgData name="Willa Yu" userId="860b3164d94b1694" providerId="LiveId" clId="{8A166D0C-9BD4-461D-A9F0-9D614B54458A}" dt="2020-04-15T11:09:51.990" v="308" actId="165"/>
          <ac:cxnSpMkLst>
            <pc:docMk/>
            <pc:sldMk cId="1620742467" sldId="273"/>
            <ac:cxnSpMk id="152" creationId="{00000000-0000-0000-0000-000000000000}"/>
          </ac:cxnSpMkLst>
        </pc:cxnChg>
      </pc:sldChg>
      <pc:sldChg chg="addSp modSp add del">
        <pc:chgData name="Willa Yu" userId="860b3164d94b1694" providerId="LiveId" clId="{8A166D0C-9BD4-461D-A9F0-9D614B54458A}" dt="2020-04-15T11:44:05.456" v="1022" actId="47"/>
        <pc:sldMkLst>
          <pc:docMk/>
          <pc:sldMk cId="0" sldId="274"/>
        </pc:sldMkLst>
        <pc:spChg chg="mod">
          <ac:chgData name="Willa Yu" userId="860b3164d94b1694" providerId="LiveId" clId="{8A166D0C-9BD4-461D-A9F0-9D614B54458A}" dt="2020-04-15T11:24:19.739" v="797" actId="1076"/>
          <ac:spMkLst>
            <pc:docMk/>
            <pc:sldMk cId="0" sldId="274"/>
            <ac:spMk id="27" creationId="{348C00F0-B3DE-4B6A-9442-3E39EF0FBEA4}"/>
          </ac:spMkLst>
        </pc:spChg>
        <pc:spChg chg="mod">
          <ac:chgData name="Willa Yu" userId="860b3164d94b1694" providerId="LiveId" clId="{8A166D0C-9BD4-461D-A9F0-9D614B54458A}" dt="2020-04-15T11:24:27.724" v="799" actId="1076"/>
          <ac:spMkLst>
            <pc:docMk/>
            <pc:sldMk cId="0" sldId="274"/>
            <ac:spMk id="192" creationId="{7F1043BF-7817-4856-ABD3-69CB124D6DEE}"/>
          </ac:spMkLst>
        </pc:spChg>
        <pc:spChg chg="mod">
          <ac:chgData name="Willa Yu" userId="860b3164d94b1694" providerId="LiveId" clId="{8A166D0C-9BD4-461D-A9F0-9D614B54458A}" dt="2020-04-15T11:20:12.072" v="732" actId="20577"/>
          <ac:spMkLst>
            <pc:docMk/>
            <pc:sldMk cId="0" sldId="274"/>
            <ac:spMk id="213" creationId="{00000000-0000-0000-0000-000000000000}"/>
          </ac:spMkLst>
        </pc:spChg>
        <pc:picChg chg="add mod">
          <ac:chgData name="Willa Yu" userId="860b3164d94b1694" providerId="LiveId" clId="{8A166D0C-9BD4-461D-A9F0-9D614B54458A}" dt="2020-04-15T11:24:17.179" v="796" actId="1076"/>
          <ac:picMkLst>
            <pc:docMk/>
            <pc:sldMk cId="0" sldId="274"/>
            <ac:picMk id="4" creationId="{3914E0B9-F0E3-4F7F-BA5F-3DFD6C6D864C}"/>
          </ac:picMkLst>
        </pc:picChg>
        <pc:picChg chg="add mod">
          <ac:chgData name="Willa Yu" userId="860b3164d94b1694" providerId="LiveId" clId="{8A166D0C-9BD4-461D-A9F0-9D614B54458A}" dt="2020-04-15T11:24:17.179" v="796" actId="1076"/>
          <ac:picMkLst>
            <pc:docMk/>
            <pc:sldMk cId="0" sldId="274"/>
            <ac:picMk id="11" creationId="{91DFC2B4-A521-4601-A343-771E2BDECFD1}"/>
          </ac:picMkLst>
        </pc:picChg>
        <pc:picChg chg="add mod">
          <ac:chgData name="Willa Yu" userId="860b3164d94b1694" providerId="LiveId" clId="{8A166D0C-9BD4-461D-A9F0-9D614B54458A}" dt="2020-04-15T11:24:17.179" v="796" actId="1076"/>
          <ac:picMkLst>
            <pc:docMk/>
            <pc:sldMk cId="0" sldId="274"/>
            <ac:picMk id="19" creationId="{5CB296CE-8252-4533-98D7-DAC6976B398F}"/>
          </ac:picMkLst>
        </pc:picChg>
        <pc:picChg chg="add mod">
          <ac:chgData name="Willa Yu" userId="860b3164d94b1694" providerId="LiveId" clId="{8A166D0C-9BD4-461D-A9F0-9D614B54458A}" dt="2020-04-15T11:24:17.179" v="796" actId="1076"/>
          <ac:picMkLst>
            <pc:docMk/>
            <pc:sldMk cId="0" sldId="274"/>
            <ac:picMk id="22" creationId="{AA93D006-79EA-4086-8D99-0F3361B0FF2A}"/>
          </ac:picMkLst>
        </pc:picChg>
        <pc:picChg chg="add mod">
          <ac:chgData name="Willa Yu" userId="860b3164d94b1694" providerId="LiveId" clId="{8A166D0C-9BD4-461D-A9F0-9D614B54458A}" dt="2020-04-15T11:24:17.179" v="796" actId="1076"/>
          <ac:picMkLst>
            <pc:docMk/>
            <pc:sldMk cId="0" sldId="274"/>
            <ac:picMk id="32" creationId="{88DF9DFD-0CE2-4878-B039-9BF4AA76E9FC}"/>
          </ac:picMkLst>
        </pc:picChg>
        <pc:picChg chg="mod">
          <ac:chgData name="Willa Yu" userId="860b3164d94b1694" providerId="LiveId" clId="{8A166D0C-9BD4-461D-A9F0-9D614B54458A}" dt="2020-04-15T11:17:59.049" v="602" actId="1076"/>
          <ac:picMkLst>
            <pc:docMk/>
            <pc:sldMk cId="0" sldId="274"/>
            <ac:picMk id="194" creationId="{468BF8AD-8413-4C38-8C8B-0C53B6E22515}"/>
          </ac:picMkLst>
        </pc:picChg>
      </pc:sldChg>
      <pc:sldChg chg="addSp delSp modSp add del modAnim modNotes">
        <pc:chgData name="Willa Yu" userId="860b3164d94b1694" providerId="LiveId" clId="{8A166D0C-9BD4-461D-A9F0-9D614B54458A}" dt="2020-04-15T12:47:12.692" v="2806" actId="47"/>
        <pc:sldMkLst>
          <pc:docMk/>
          <pc:sldMk cId="2246067205" sldId="275"/>
        </pc:sldMkLst>
        <pc:spChg chg="mod">
          <ac:chgData name="Willa Yu" userId="860b3164d94b1694" providerId="LiveId" clId="{8A166D0C-9BD4-461D-A9F0-9D614B54458A}" dt="2020-04-15T12:34:58.707" v="2720"/>
          <ac:spMkLst>
            <pc:docMk/>
            <pc:sldMk cId="2246067205" sldId="275"/>
            <ac:spMk id="27" creationId="{348C00F0-B3DE-4B6A-9442-3E39EF0FBEA4}"/>
          </ac:spMkLst>
        </pc:spChg>
        <pc:spChg chg="mod">
          <ac:chgData name="Willa Yu" userId="860b3164d94b1694" providerId="LiveId" clId="{8A166D0C-9BD4-461D-A9F0-9D614B54458A}" dt="2020-04-15T11:37:26.625" v="954" actId="1037"/>
          <ac:spMkLst>
            <pc:docMk/>
            <pc:sldMk cId="2246067205" sldId="275"/>
            <ac:spMk id="28" creationId="{3EBB07F8-B28E-471F-9A32-63916D613076}"/>
          </ac:spMkLst>
        </pc:spChg>
        <pc:spChg chg="mod">
          <ac:chgData name="Willa Yu" userId="860b3164d94b1694" providerId="LiveId" clId="{8A166D0C-9BD4-461D-A9F0-9D614B54458A}" dt="2020-04-15T11:37:26.625" v="954" actId="1037"/>
          <ac:spMkLst>
            <pc:docMk/>
            <pc:sldMk cId="2246067205" sldId="275"/>
            <ac:spMk id="30" creationId="{09E50DA3-9649-41AC-A465-945C3CDC0F86}"/>
          </ac:spMkLst>
        </pc:spChg>
        <pc:spChg chg="mod">
          <ac:chgData name="Willa Yu" userId="860b3164d94b1694" providerId="LiveId" clId="{8A166D0C-9BD4-461D-A9F0-9D614B54458A}" dt="2020-04-15T11:37:37.991" v="957" actId="1076"/>
          <ac:spMkLst>
            <pc:docMk/>
            <pc:sldMk cId="2246067205" sldId="275"/>
            <ac:spMk id="31" creationId="{5D30DC18-AB46-4B0E-A326-11A2B2C4AB72}"/>
          </ac:spMkLst>
        </pc:spChg>
        <pc:spChg chg="mod">
          <ac:chgData name="Willa Yu" userId="860b3164d94b1694" providerId="LiveId" clId="{8A166D0C-9BD4-461D-A9F0-9D614B54458A}" dt="2020-04-15T11:37:26.625" v="954" actId="1037"/>
          <ac:spMkLst>
            <pc:docMk/>
            <pc:sldMk cId="2246067205" sldId="275"/>
            <ac:spMk id="192" creationId="{7F1043BF-7817-4856-ABD3-69CB124D6DEE}"/>
          </ac:spMkLst>
        </pc:spChg>
        <pc:spChg chg="mod">
          <ac:chgData name="Willa Yu" userId="860b3164d94b1694" providerId="LiveId" clId="{8A166D0C-9BD4-461D-A9F0-9D614B54458A}" dt="2020-04-15T11:51:30.422" v="1413" actId="255"/>
          <ac:spMkLst>
            <pc:docMk/>
            <pc:sldMk cId="2246067205" sldId="275"/>
            <ac:spMk id="213" creationId="{00000000-0000-0000-0000-000000000000}"/>
          </ac:spMkLst>
        </pc:spChg>
        <pc:grpChg chg="mod">
          <ac:chgData name="Willa Yu" userId="860b3164d94b1694" providerId="LiveId" clId="{8A166D0C-9BD4-461D-A9F0-9D614B54458A}" dt="2020-04-15T11:40:06.914" v="969" actId="1076"/>
          <ac:grpSpMkLst>
            <pc:docMk/>
            <pc:sldMk cId="2246067205" sldId="275"/>
            <ac:grpSpMk id="18" creationId="{91485873-6B2B-48B9-A5BE-53F1F59F3C1D}"/>
          </ac:grpSpMkLst>
        </pc:grpChg>
        <pc:picChg chg="del mod">
          <ac:chgData name="Willa Yu" userId="860b3164d94b1694" providerId="LiveId" clId="{8A166D0C-9BD4-461D-A9F0-9D614B54458A}" dt="2020-04-15T11:25:03.324" v="807" actId="478"/>
          <ac:picMkLst>
            <pc:docMk/>
            <pc:sldMk cId="2246067205" sldId="275"/>
            <ac:picMk id="4" creationId="{3914E0B9-F0E3-4F7F-BA5F-3DFD6C6D864C}"/>
          </ac:picMkLst>
        </pc:picChg>
        <pc:picChg chg="del mod">
          <ac:chgData name="Willa Yu" userId="860b3164d94b1694" providerId="LiveId" clId="{8A166D0C-9BD4-461D-A9F0-9D614B54458A}" dt="2020-04-15T11:25:03.324" v="807" actId="478"/>
          <ac:picMkLst>
            <pc:docMk/>
            <pc:sldMk cId="2246067205" sldId="275"/>
            <ac:picMk id="11" creationId="{91DFC2B4-A521-4601-A343-771E2BDECFD1}"/>
          </ac:picMkLst>
        </pc:picChg>
        <pc:picChg chg="del mod">
          <ac:chgData name="Willa Yu" userId="860b3164d94b1694" providerId="LiveId" clId="{8A166D0C-9BD4-461D-A9F0-9D614B54458A}" dt="2020-04-15T11:25:03.324" v="807" actId="478"/>
          <ac:picMkLst>
            <pc:docMk/>
            <pc:sldMk cId="2246067205" sldId="275"/>
            <ac:picMk id="19" creationId="{5CB296CE-8252-4533-98D7-DAC6976B398F}"/>
          </ac:picMkLst>
        </pc:picChg>
        <pc:picChg chg="del mod">
          <ac:chgData name="Willa Yu" userId="860b3164d94b1694" providerId="LiveId" clId="{8A166D0C-9BD4-461D-A9F0-9D614B54458A}" dt="2020-04-15T11:25:03.324" v="807" actId="478"/>
          <ac:picMkLst>
            <pc:docMk/>
            <pc:sldMk cId="2246067205" sldId="275"/>
            <ac:picMk id="22" creationId="{AA93D006-79EA-4086-8D99-0F3361B0FF2A}"/>
          </ac:picMkLst>
        </pc:picChg>
        <pc:picChg chg="del mod">
          <ac:chgData name="Willa Yu" userId="860b3164d94b1694" providerId="LiveId" clId="{8A166D0C-9BD4-461D-A9F0-9D614B54458A}" dt="2020-04-15T11:25:03.324" v="807" actId="478"/>
          <ac:picMkLst>
            <pc:docMk/>
            <pc:sldMk cId="2246067205" sldId="275"/>
            <ac:picMk id="32" creationId="{88DF9DFD-0CE2-4878-B039-9BF4AA76E9FC}"/>
          </ac:picMkLst>
        </pc:picChg>
        <pc:cxnChg chg="add mod">
          <ac:chgData name="Willa Yu" userId="860b3164d94b1694" providerId="LiveId" clId="{8A166D0C-9BD4-461D-A9F0-9D614B54458A}" dt="2020-04-15T11:26:31.511" v="845" actId="1076"/>
          <ac:cxnSpMkLst>
            <pc:docMk/>
            <pc:sldMk cId="2246067205" sldId="275"/>
            <ac:cxnSpMk id="8" creationId="{7D6821ED-D187-4FD7-8878-68B632F015A5}"/>
          </ac:cxnSpMkLst>
        </pc:cxnChg>
      </pc:sldChg>
      <pc:sldChg chg="addSp delSp modSp add addAnim delAnim modAnim modNotesTx">
        <pc:chgData name="Willa Yu" userId="860b3164d94b1694" providerId="LiveId" clId="{8A166D0C-9BD4-461D-A9F0-9D614B54458A}" dt="2020-04-15T13:22:20.175" v="3632" actId="20577"/>
        <pc:sldMkLst>
          <pc:docMk/>
          <pc:sldMk cId="4128815997" sldId="276"/>
        </pc:sldMkLst>
        <pc:spChg chg="add mod topLvl">
          <ac:chgData name="Willa Yu" userId="860b3164d94b1694" providerId="LiveId" clId="{8A166D0C-9BD4-461D-A9F0-9D614B54458A}" dt="2020-04-15T13:09:24.937" v="3259" actId="164"/>
          <ac:spMkLst>
            <pc:docMk/>
            <pc:sldMk cId="4128815997" sldId="276"/>
            <ac:spMk id="34" creationId="{8D7C9E89-3D39-4CC5-8F05-AA40F467A51D}"/>
          </ac:spMkLst>
        </pc:spChg>
        <pc:spChg chg="add del mod">
          <ac:chgData name="Willa Yu" userId="860b3164d94b1694" providerId="LiveId" clId="{8A166D0C-9BD4-461D-A9F0-9D614B54458A}" dt="2020-04-15T13:00:43.511" v="3091" actId="478"/>
          <ac:spMkLst>
            <pc:docMk/>
            <pc:sldMk cId="4128815997" sldId="276"/>
            <ac:spMk id="35" creationId="{E1CD4026-F77C-44E0-8CDF-718CABD4F5C9}"/>
          </ac:spMkLst>
        </pc:spChg>
        <pc:spChg chg="add mod topLvl">
          <ac:chgData name="Willa Yu" userId="860b3164d94b1694" providerId="LiveId" clId="{8A166D0C-9BD4-461D-A9F0-9D614B54458A}" dt="2020-04-15T13:09:24.937" v="3259" actId="164"/>
          <ac:spMkLst>
            <pc:docMk/>
            <pc:sldMk cId="4128815997" sldId="276"/>
            <ac:spMk id="36" creationId="{043049D6-58A9-4F87-BA04-C3A8EFB822B8}"/>
          </ac:spMkLst>
        </pc:spChg>
        <pc:spChg chg="add mod topLvl">
          <ac:chgData name="Willa Yu" userId="860b3164d94b1694" providerId="LiveId" clId="{8A166D0C-9BD4-461D-A9F0-9D614B54458A}" dt="2020-04-15T13:09:24.937" v="3259" actId="164"/>
          <ac:spMkLst>
            <pc:docMk/>
            <pc:sldMk cId="4128815997" sldId="276"/>
            <ac:spMk id="37" creationId="{BB97A870-B136-4F47-BD9F-F94FDAAFFB40}"/>
          </ac:spMkLst>
        </pc:spChg>
        <pc:spChg chg="add mod topLvl">
          <ac:chgData name="Willa Yu" userId="860b3164d94b1694" providerId="LiveId" clId="{8A166D0C-9BD4-461D-A9F0-9D614B54458A}" dt="2020-04-15T13:09:24.937" v="3259" actId="164"/>
          <ac:spMkLst>
            <pc:docMk/>
            <pc:sldMk cId="4128815997" sldId="276"/>
            <ac:spMk id="38" creationId="{D35B2BFB-3196-4726-8505-50B0D7AF7AD2}"/>
          </ac:spMkLst>
        </pc:spChg>
        <pc:spChg chg="add del mod">
          <ac:chgData name="Willa Yu" userId="860b3164d94b1694" providerId="LiveId" clId="{8A166D0C-9BD4-461D-A9F0-9D614B54458A}" dt="2020-04-15T13:00:47.487" v="3092" actId="478"/>
          <ac:spMkLst>
            <pc:docMk/>
            <pc:sldMk cId="4128815997" sldId="276"/>
            <ac:spMk id="39" creationId="{17044236-EC91-407E-9FCC-2D0904B6DA01}"/>
          </ac:spMkLst>
        </pc:spChg>
        <pc:spChg chg="add mod topLvl">
          <ac:chgData name="Willa Yu" userId="860b3164d94b1694" providerId="LiveId" clId="{8A166D0C-9BD4-461D-A9F0-9D614B54458A}" dt="2020-04-15T13:09:24.937" v="3259" actId="164"/>
          <ac:spMkLst>
            <pc:docMk/>
            <pc:sldMk cId="4128815997" sldId="276"/>
            <ac:spMk id="40" creationId="{C190B5E2-C4BE-4ABB-9ACA-C4298945D9A1}"/>
          </ac:spMkLst>
        </pc:spChg>
        <pc:spChg chg="add del mod">
          <ac:chgData name="Willa Yu" userId="860b3164d94b1694" providerId="LiveId" clId="{8A166D0C-9BD4-461D-A9F0-9D614B54458A}" dt="2020-04-15T13:18:49.382" v="3474" actId="478"/>
          <ac:spMkLst>
            <pc:docMk/>
            <pc:sldMk cId="4128815997" sldId="276"/>
            <ac:spMk id="63" creationId="{19B1D3EF-C55A-43F5-83C8-57D4EF6A1036}"/>
          </ac:spMkLst>
        </pc:spChg>
        <pc:spChg chg="mod">
          <ac:chgData name="Willa Yu" userId="860b3164d94b1694" providerId="LiveId" clId="{8A166D0C-9BD4-461D-A9F0-9D614B54458A}" dt="2020-04-15T13:13:38.554" v="3324" actId="20577"/>
          <ac:spMkLst>
            <pc:docMk/>
            <pc:sldMk cId="4128815997" sldId="276"/>
            <ac:spMk id="72" creationId="{00000000-0000-0000-0000-000000000000}"/>
          </ac:spMkLst>
        </pc:spChg>
        <pc:spChg chg="mod">
          <ac:chgData name="Willa Yu" userId="860b3164d94b1694" providerId="LiveId" clId="{8A166D0C-9BD4-461D-A9F0-9D614B54458A}" dt="2020-04-15T13:14:38.552" v="3331" actId="164"/>
          <ac:spMkLst>
            <pc:docMk/>
            <pc:sldMk cId="4128815997" sldId="276"/>
            <ac:spMk id="73" creationId="{00000000-0000-0000-0000-000000000000}"/>
          </ac:spMkLst>
        </pc:spChg>
        <pc:spChg chg="del">
          <ac:chgData name="Willa Yu" userId="860b3164d94b1694" providerId="LiveId" clId="{8A166D0C-9BD4-461D-A9F0-9D614B54458A}" dt="2020-04-15T12:55:18.408" v="3002" actId="478"/>
          <ac:spMkLst>
            <pc:docMk/>
            <pc:sldMk cId="4128815997" sldId="276"/>
            <ac:spMk id="74" creationId="{00000000-0000-0000-0000-000000000000}"/>
          </ac:spMkLst>
        </pc:spChg>
        <pc:spChg chg="mod">
          <ac:chgData name="Willa Yu" userId="860b3164d94b1694" providerId="LiveId" clId="{8A166D0C-9BD4-461D-A9F0-9D614B54458A}" dt="2020-04-15T13:20:10.909" v="3527" actId="20577"/>
          <ac:spMkLst>
            <pc:docMk/>
            <pc:sldMk cId="4128815997" sldId="276"/>
            <ac:spMk id="93" creationId="{00000000-0000-0000-0000-000000000000}"/>
          </ac:spMkLst>
        </pc:spChg>
        <pc:spChg chg="del">
          <ac:chgData name="Willa Yu" userId="860b3164d94b1694" providerId="LiveId" clId="{8A166D0C-9BD4-461D-A9F0-9D614B54458A}" dt="2020-04-15T12:55:18.408" v="3002" actId="478"/>
          <ac:spMkLst>
            <pc:docMk/>
            <pc:sldMk cId="4128815997" sldId="276"/>
            <ac:spMk id="98" creationId="{00000000-0000-0000-0000-000000000000}"/>
          </ac:spMkLst>
        </pc:spChg>
        <pc:spChg chg="del mod">
          <ac:chgData name="Willa Yu" userId="860b3164d94b1694" providerId="LiveId" clId="{8A166D0C-9BD4-461D-A9F0-9D614B54458A}" dt="2020-04-15T12:55:18.408" v="3002" actId="478"/>
          <ac:spMkLst>
            <pc:docMk/>
            <pc:sldMk cId="4128815997" sldId="276"/>
            <ac:spMk id="101" creationId="{00000000-0000-0000-0000-000000000000}"/>
          </ac:spMkLst>
        </pc:spChg>
        <pc:grpChg chg="add del mod">
          <ac:chgData name="Willa Yu" userId="860b3164d94b1694" providerId="LiveId" clId="{8A166D0C-9BD4-461D-A9F0-9D614B54458A}" dt="2020-04-15T13:01:05.176" v="3094" actId="165"/>
          <ac:grpSpMkLst>
            <pc:docMk/>
            <pc:sldMk cId="4128815997" sldId="276"/>
            <ac:grpSpMk id="2" creationId="{A6CC1D25-F235-4D35-97AC-84660D0B5898}"/>
          </ac:grpSpMkLst>
        </pc:grpChg>
        <pc:grpChg chg="add del mod">
          <ac:chgData name="Willa Yu" userId="860b3164d94b1694" providerId="LiveId" clId="{8A166D0C-9BD4-461D-A9F0-9D614B54458A}" dt="2020-04-15T13:00:57.896" v="3093" actId="165"/>
          <ac:grpSpMkLst>
            <pc:docMk/>
            <pc:sldMk cId="4128815997" sldId="276"/>
            <ac:grpSpMk id="5" creationId="{E9A2B272-6E6B-48D7-8776-F0E1B92D81BA}"/>
          </ac:grpSpMkLst>
        </pc:grpChg>
        <pc:grpChg chg="add mod">
          <ac:chgData name="Willa Yu" userId="860b3164d94b1694" providerId="LiveId" clId="{8A166D0C-9BD4-461D-A9F0-9D614B54458A}" dt="2020-04-15T13:16:50.242" v="3446" actId="1035"/>
          <ac:grpSpMkLst>
            <pc:docMk/>
            <pc:sldMk cId="4128815997" sldId="276"/>
            <ac:grpSpMk id="19" creationId="{BA3A84B0-456F-47E5-A6EF-221EE123837F}"/>
          </ac:grpSpMkLst>
        </pc:grpChg>
        <pc:grpChg chg="add mod">
          <ac:chgData name="Willa Yu" userId="860b3164d94b1694" providerId="LiveId" clId="{8A166D0C-9BD4-461D-A9F0-9D614B54458A}" dt="2020-04-15T13:14:38.552" v="3331" actId="164"/>
          <ac:grpSpMkLst>
            <pc:docMk/>
            <pc:sldMk cId="4128815997" sldId="276"/>
            <ac:grpSpMk id="20" creationId="{33351968-57B3-4D29-B72B-A77C8355DE9E}"/>
          </ac:grpSpMkLst>
        </pc:grpChg>
        <pc:picChg chg="add mod topLvl">
          <ac:chgData name="Willa Yu" userId="860b3164d94b1694" providerId="LiveId" clId="{8A166D0C-9BD4-461D-A9F0-9D614B54458A}" dt="2020-04-15T13:09:24.937" v="3259" actId="164"/>
          <ac:picMkLst>
            <pc:docMk/>
            <pc:sldMk cId="4128815997" sldId="276"/>
            <ac:picMk id="4" creationId="{CD26245D-1067-4747-84E6-A4DF92C7EF45}"/>
          </ac:picMkLst>
        </pc:picChg>
        <pc:picChg chg="add mod">
          <ac:chgData name="Willa Yu" userId="860b3164d94b1694" providerId="LiveId" clId="{8A166D0C-9BD4-461D-A9F0-9D614B54458A}" dt="2020-04-15T13:09:24.937" v="3259" actId="164"/>
          <ac:picMkLst>
            <pc:docMk/>
            <pc:sldMk cId="4128815997" sldId="276"/>
            <ac:picMk id="7" creationId="{2AF609D7-314D-4273-A229-A695A75453CE}"/>
          </ac:picMkLst>
        </pc:picChg>
        <pc:picChg chg="add mod">
          <ac:chgData name="Willa Yu" userId="860b3164d94b1694" providerId="LiveId" clId="{8A166D0C-9BD4-461D-A9F0-9D614B54458A}" dt="2020-04-15T13:16:50.242" v="3446" actId="1035"/>
          <ac:picMkLst>
            <pc:docMk/>
            <pc:sldMk cId="4128815997" sldId="276"/>
            <ac:picMk id="8" creationId="{017AFAD7-E42C-4068-9F22-51CA730687EE}"/>
          </ac:picMkLst>
        </pc:picChg>
        <pc:picChg chg="add del mod">
          <ac:chgData name="Willa Yu" userId="860b3164d94b1694" providerId="LiveId" clId="{8A166D0C-9BD4-461D-A9F0-9D614B54458A}" dt="2020-04-15T13:05:58.709" v="3214" actId="478"/>
          <ac:picMkLst>
            <pc:docMk/>
            <pc:sldMk cId="4128815997" sldId="276"/>
            <ac:picMk id="10" creationId="{D2E0EA87-4EFA-4A27-825B-6756A8B76B4A}"/>
          </ac:picMkLst>
        </pc:picChg>
        <pc:picChg chg="add mod">
          <ac:chgData name="Willa Yu" userId="860b3164d94b1694" providerId="LiveId" clId="{8A166D0C-9BD4-461D-A9F0-9D614B54458A}" dt="2020-04-15T13:09:24.937" v="3259" actId="164"/>
          <ac:picMkLst>
            <pc:docMk/>
            <pc:sldMk cId="4128815997" sldId="276"/>
            <ac:picMk id="12" creationId="{7CDDAB7F-D541-491B-B5E2-50776117C61D}"/>
          </ac:picMkLst>
        </pc:picChg>
        <pc:picChg chg="add mod">
          <ac:chgData name="Willa Yu" userId="860b3164d94b1694" providerId="LiveId" clId="{8A166D0C-9BD4-461D-A9F0-9D614B54458A}" dt="2020-04-15T13:16:50.242" v="3446" actId="1035"/>
          <ac:picMkLst>
            <pc:docMk/>
            <pc:sldMk cId="4128815997" sldId="276"/>
            <ac:picMk id="13" creationId="{4D44C0A8-811D-4F9A-A97E-70999554CD21}"/>
          </ac:picMkLst>
        </pc:picChg>
        <pc:picChg chg="add mod">
          <ac:chgData name="Willa Yu" userId="860b3164d94b1694" providerId="LiveId" clId="{8A166D0C-9BD4-461D-A9F0-9D614B54458A}" dt="2020-04-15T13:09:24.937" v="3259" actId="164"/>
          <ac:picMkLst>
            <pc:docMk/>
            <pc:sldMk cId="4128815997" sldId="276"/>
            <ac:picMk id="15" creationId="{E9484D9D-59D0-41CD-AC52-29BAE6160128}"/>
          </ac:picMkLst>
        </pc:picChg>
        <pc:picChg chg="add mod">
          <ac:chgData name="Willa Yu" userId="860b3164d94b1694" providerId="LiveId" clId="{8A166D0C-9BD4-461D-A9F0-9D614B54458A}" dt="2020-04-15T13:09:24.937" v="3259" actId="164"/>
          <ac:picMkLst>
            <pc:docMk/>
            <pc:sldMk cId="4128815997" sldId="276"/>
            <ac:picMk id="17" creationId="{35CBA754-BCCA-4E96-8BB9-D05829109573}"/>
          </ac:picMkLst>
        </pc:picChg>
        <pc:picChg chg="add del mod">
          <ac:chgData name="Willa Yu" userId="860b3164d94b1694" providerId="LiveId" clId="{8A166D0C-9BD4-461D-A9F0-9D614B54458A}" dt="2020-04-15T13:12:47.186" v="3289" actId="21"/>
          <ac:picMkLst>
            <pc:docMk/>
            <pc:sldMk cId="4128815997" sldId="276"/>
            <ac:picMk id="18" creationId="{8540DD38-ECF7-4539-8D43-E56FE2987C71}"/>
          </ac:picMkLst>
        </pc:picChg>
        <pc:picChg chg="add del mod">
          <ac:chgData name="Willa Yu" userId="860b3164d94b1694" providerId="LiveId" clId="{8A166D0C-9BD4-461D-A9F0-9D614B54458A}" dt="2020-04-15T13:06:26.068" v="3229"/>
          <ac:picMkLst>
            <pc:docMk/>
            <pc:sldMk cId="4128815997" sldId="276"/>
            <ac:picMk id="52" creationId="{F2A38CD6-CEC2-40E5-A23B-7CA6F8B3DF46}"/>
          </ac:picMkLst>
        </pc:picChg>
        <pc:picChg chg="add mod ord">
          <ac:chgData name="Willa Yu" userId="860b3164d94b1694" providerId="LiveId" clId="{8A166D0C-9BD4-461D-A9F0-9D614B54458A}" dt="2020-04-15T13:21:23.639" v="3569" actId="166"/>
          <ac:picMkLst>
            <pc:docMk/>
            <pc:sldMk cId="4128815997" sldId="276"/>
            <ac:picMk id="60" creationId="{DCA4D2E2-3569-49A2-8BE6-DBCCF7C72812}"/>
          </ac:picMkLst>
        </pc:picChg>
        <pc:picChg chg="add mod">
          <ac:chgData name="Willa Yu" userId="860b3164d94b1694" providerId="LiveId" clId="{8A166D0C-9BD4-461D-A9F0-9D614B54458A}" dt="2020-04-15T13:16:50.242" v="3446" actId="1035"/>
          <ac:picMkLst>
            <pc:docMk/>
            <pc:sldMk cId="4128815997" sldId="276"/>
            <ac:picMk id="61" creationId="{67C9CB94-E21A-40DF-B8D0-1460E7C64AF7}"/>
          </ac:picMkLst>
        </pc:picChg>
        <pc:picChg chg="mod ord topLvl">
          <ac:chgData name="Willa Yu" userId="860b3164d94b1694" providerId="LiveId" clId="{8A166D0C-9BD4-461D-A9F0-9D614B54458A}" dt="2020-04-15T13:16:50.242" v="3446" actId="1035"/>
          <ac:picMkLst>
            <pc:docMk/>
            <pc:sldMk cId="4128815997" sldId="276"/>
            <ac:picMk id="99" creationId="{00000000-0000-0000-0000-000000000000}"/>
          </ac:picMkLst>
        </pc:picChg>
        <pc:picChg chg="del mod">
          <ac:chgData name="Willa Yu" userId="860b3164d94b1694" providerId="LiveId" clId="{8A166D0C-9BD4-461D-A9F0-9D614B54458A}" dt="2020-04-15T13:12:48.521" v="3290" actId="478"/>
          <ac:picMkLst>
            <pc:docMk/>
            <pc:sldMk cId="4128815997" sldId="276"/>
            <ac:picMk id="100" creationId="{00000000-0000-0000-0000-000000000000}"/>
          </ac:picMkLst>
        </pc:picChg>
        <pc:cxnChg chg="add mod topLvl">
          <ac:chgData name="Willa Yu" userId="860b3164d94b1694" providerId="LiveId" clId="{8A166D0C-9BD4-461D-A9F0-9D614B54458A}" dt="2020-04-15T13:09:24.937" v="3259" actId="164"/>
          <ac:cxnSpMkLst>
            <pc:docMk/>
            <pc:sldMk cId="4128815997" sldId="276"/>
            <ac:cxnSpMk id="32" creationId="{82C3CDAB-AE48-4039-8CCC-9A5336E4ECC4}"/>
          </ac:cxnSpMkLst>
        </pc:cxnChg>
        <pc:cxnChg chg="add mod topLvl">
          <ac:chgData name="Willa Yu" userId="860b3164d94b1694" providerId="LiveId" clId="{8A166D0C-9BD4-461D-A9F0-9D614B54458A}" dt="2020-04-15T13:09:24.937" v="3259" actId="164"/>
          <ac:cxnSpMkLst>
            <pc:docMk/>
            <pc:sldMk cId="4128815997" sldId="276"/>
            <ac:cxnSpMk id="33" creationId="{88CB9A98-CB67-41E7-8E28-9C5C86A2DC19}"/>
          </ac:cxnSpMkLst>
        </pc:cxnChg>
        <pc:cxnChg chg="ord">
          <ac:chgData name="Willa Yu" userId="860b3164d94b1694" providerId="LiveId" clId="{8A166D0C-9BD4-461D-A9F0-9D614B54458A}" dt="2020-04-15T13:13:50.340" v="3326" actId="166"/>
          <ac:cxnSpMkLst>
            <pc:docMk/>
            <pc:sldMk cId="4128815997" sldId="276"/>
            <ac:cxnSpMk id="78" creationId="{00000000-0000-0000-0000-000000000000}"/>
          </ac:cxnSpMkLst>
        </pc:cxnChg>
        <pc:cxnChg chg="ord">
          <ac:chgData name="Willa Yu" userId="860b3164d94b1694" providerId="LiveId" clId="{8A166D0C-9BD4-461D-A9F0-9D614B54458A}" dt="2020-04-15T13:13:45.131" v="3325" actId="166"/>
          <ac:cxnSpMkLst>
            <pc:docMk/>
            <pc:sldMk cId="4128815997" sldId="276"/>
            <ac:cxnSpMk id="79" creationId="{00000000-0000-0000-0000-000000000000}"/>
          </ac:cxnSpMkLst>
        </pc:cxnChg>
      </pc:sldChg>
      <pc:sldChg chg="add">
        <pc:chgData name="Willa Yu" userId="860b3164d94b1694" providerId="LiveId" clId="{8A166D0C-9BD4-461D-A9F0-9D614B54458A}" dt="2020-04-15T12:47:10.895" v="2805"/>
        <pc:sldMkLst>
          <pc:docMk/>
          <pc:sldMk cId="441082232" sldId="277"/>
        </pc:sldMkLst>
      </pc:sldChg>
      <pc:sldMasterChg chg="modSldLayout">
        <pc:chgData name="Willa Yu" userId="860b3164d94b1694" providerId="LiveId" clId="{8A166D0C-9BD4-461D-A9F0-9D614B54458A}" dt="2020-04-15T12:02:59.833" v="1795" actId="12788"/>
        <pc:sldMasterMkLst>
          <pc:docMk/>
          <pc:sldMasterMk cId="0" sldId="2147483659"/>
        </pc:sldMasterMkLst>
        <pc:sldLayoutChg chg="modSp">
          <pc:chgData name="Willa Yu" userId="860b3164d94b1694" providerId="LiveId" clId="{8A166D0C-9BD4-461D-A9F0-9D614B54458A}" dt="2020-04-15T12:02:59.833" v="1795" actId="12788"/>
          <pc:sldLayoutMkLst>
            <pc:docMk/>
            <pc:sldMasterMk cId="0" sldId="2147483659"/>
            <pc:sldLayoutMk cId="0" sldId="2147483648"/>
          </pc:sldLayoutMkLst>
          <pc:spChg chg="mod">
            <ac:chgData name="Willa Yu" userId="860b3164d94b1694" providerId="LiveId" clId="{8A166D0C-9BD4-461D-A9F0-9D614B54458A}" dt="2020-04-15T12:02:59.833" v="1795" actId="12788"/>
            <ac:spMkLst>
              <pc:docMk/>
              <pc:sldMasterMk cId="0" sldId="2147483659"/>
              <pc:sldLayoutMk cId="0" sldId="2147483648"/>
              <ac:spMk id="10" creationId="{00000000-0000-0000-0000-000000000000}"/>
            </ac:spMkLst>
          </pc:spChg>
          <pc:spChg chg="mod">
            <ac:chgData name="Willa Yu" userId="860b3164d94b1694" providerId="LiveId" clId="{8A166D0C-9BD4-461D-A9F0-9D614B54458A}" dt="2020-04-15T12:02:50.306" v="1792" actId="12788"/>
            <ac:spMkLst>
              <pc:docMk/>
              <pc:sldMasterMk cId="0" sldId="2147483659"/>
              <pc:sldLayoutMk cId="0" sldId="2147483648"/>
              <ac:spMk id="11" creationId="{00000000-0000-0000-0000-000000000000}"/>
            </ac:spMkLst>
          </pc:spChg>
          <pc:spChg chg="mod">
            <ac:chgData name="Willa Yu" userId="860b3164d94b1694" providerId="LiveId" clId="{8A166D0C-9BD4-461D-A9F0-9D614B54458A}" dt="2020-04-15T12:02:59.833" v="1795" actId="12788"/>
            <ac:spMkLst>
              <pc:docMk/>
              <pc:sldMasterMk cId="0" sldId="2147483659"/>
              <pc:sldLayoutMk cId="0" sldId="2147483648"/>
              <ac:spMk id="12" creationId="{00000000-0000-0000-0000-000000000000}"/>
            </ac:spMkLst>
          </pc:spChg>
          <pc:spChg chg="mod">
            <ac:chgData name="Willa Yu" userId="860b3164d94b1694" providerId="LiveId" clId="{8A166D0C-9BD4-461D-A9F0-9D614B54458A}" dt="2020-04-15T12:02:59.833" v="1795" actId="12788"/>
            <ac:spMkLst>
              <pc:docMk/>
              <pc:sldMasterMk cId="0" sldId="2147483659"/>
              <pc:sldLayoutMk cId="0" sldId="2147483648"/>
              <ac:spMk id="1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837accd24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837accd24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0" i="0" u="none" strike="noStrike" cap="none" dirty="0">
                <a:solidFill>
                  <a:srgbClr val="000000"/>
                </a:solidFill>
                <a:effectLst/>
                <a:latin typeface="Arial"/>
                <a:ea typeface="Arial"/>
                <a:cs typeface="Arial"/>
                <a:sym typeface="Arial"/>
              </a:rPr>
              <a:t>Besides the general trends, we can observe closely the day-on-day changes using the Tableau dashboard above. </a:t>
            </a:r>
            <a:endParaRPr lang="en-US" b="0" dirty="0">
              <a:effectLst/>
            </a:endParaRPr>
          </a:p>
          <a:p>
            <a:pPr marL="457200" indent="-298450" rtl="0" fontAlgn="base">
              <a:buFont typeface="Arial" panose="020B0604020202020204" pitchFamily="34" charset="0"/>
              <a:buChar char="-"/>
            </a:pPr>
            <a:r>
              <a:rPr lang="en-US" altLang="zh-CN" sz="1100" b="0" i="0" u="none" strike="noStrike" cap="none" dirty="0">
                <a:solidFill>
                  <a:srgbClr val="000000"/>
                </a:solidFill>
                <a:effectLst/>
                <a:latin typeface="Arial"/>
                <a:ea typeface="Arial"/>
                <a:cs typeface="Arial"/>
                <a:sym typeface="Arial"/>
              </a:rPr>
              <a:t>Change in Each Sentiment: </a:t>
            </a:r>
            <a:r>
              <a:rPr lang="en-US" sz="1100" b="0" i="0" u="none" strike="noStrike" cap="none" dirty="0">
                <a:solidFill>
                  <a:srgbClr val="000000"/>
                </a:solidFill>
                <a:effectLst/>
                <a:latin typeface="Arial"/>
                <a:ea typeface="Arial"/>
                <a:cs typeface="Arial"/>
                <a:sym typeface="Arial"/>
              </a:rPr>
              <a:t>We can measure the change in each sentiments, and gain related news information that could cause the status changes </a:t>
            </a:r>
          </a:p>
          <a:p>
            <a:pPr marL="457200" indent="-298450" rtl="0" fontAlgn="base">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World Cloud News Topic: We created a word cloud for each day containing the top 9 topics summarized by the </a:t>
            </a:r>
            <a:r>
              <a:rPr lang="en-US" altLang="zh-CN" sz="1100" b="0" i="0" u="none" strike="noStrike" cap="none" dirty="0">
                <a:solidFill>
                  <a:srgbClr val="000000"/>
                </a:solidFill>
                <a:effectLst/>
                <a:latin typeface="Arial"/>
                <a:ea typeface="Arial"/>
                <a:cs typeface="Arial"/>
                <a:sym typeface="Arial"/>
              </a:rPr>
              <a:t>Topic Modelling run on text news from 1.20 to 4.8</a:t>
            </a:r>
            <a:r>
              <a:rPr lang="en-US" sz="1100" b="0" i="0" u="none" strike="noStrike" cap="none" dirty="0">
                <a:solidFill>
                  <a:srgbClr val="000000"/>
                </a:solidFill>
                <a:effectLst/>
                <a:latin typeface="Arial"/>
                <a:ea typeface="Arial"/>
                <a:cs typeface="Arial"/>
                <a:sym typeface="Arial"/>
              </a:rPr>
              <a:t>.</a:t>
            </a:r>
          </a:p>
          <a:p>
            <a:pPr marL="457200" indent="-298450" rtl="0" fontAlgn="base">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Twitter Trending Tags: Twitter tags of the day serve as another reflection of people’s attitudes towards the pandemic.</a:t>
            </a:r>
          </a:p>
          <a:p>
            <a:pPr marL="158750" indent="0" rtl="0" fontAlgn="base">
              <a:buFont typeface="Arial" panose="020B0604020202020204" pitchFamily="34" charset="0"/>
              <a:buNone/>
            </a:pPr>
            <a:r>
              <a:rPr lang="en-US" sz="1100" b="0" i="0" u="none" strike="noStrike" cap="none" dirty="0">
                <a:solidFill>
                  <a:srgbClr val="000000"/>
                </a:solidFill>
                <a:effectLst/>
                <a:latin typeface="Arial"/>
                <a:ea typeface="Arial"/>
                <a:cs typeface="Arial"/>
                <a:sym typeface="Arial"/>
              </a:rPr>
              <a:t>With all the information provided, we can extract the overall public sentiments. When observe a continuous increase or decrease of certain sentiments, we can investigate into it timely with the trending news and tags at the same time, and take action.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372fec847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7372fec847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analysis and visualization can be used by Twitter, medical institutions, and business owners. </a:t>
            </a:r>
            <a:endParaRPr dirty="0"/>
          </a:p>
          <a:p>
            <a:pPr marL="457200" lvl="0" indent="-298450" algn="l" rtl="0">
              <a:spcBef>
                <a:spcPts val="0"/>
              </a:spcBef>
              <a:spcAft>
                <a:spcPts val="0"/>
              </a:spcAft>
              <a:buSzPts val="1100"/>
              <a:buChar char="-"/>
            </a:pPr>
            <a:r>
              <a:rPr lang="en" dirty="0"/>
              <a:t>Twitter: As a social media, Twitter takes the responsibility to control negative rumors spreading during this period for the social good. Twitter can monitor the sentiment trends and study the abnormal emotion peaks like what we did. </a:t>
            </a:r>
            <a:endParaRPr dirty="0"/>
          </a:p>
          <a:p>
            <a:pPr marL="457200" lvl="0" indent="-298450" algn="l" rtl="0">
              <a:spcBef>
                <a:spcPts val="0"/>
              </a:spcBef>
              <a:spcAft>
                <a:spcPts val="0"/>
              </a:spcAft>
              <a:buSzPts val="1100"/>
              <a:buChar char="-"/>
            </a:pPr>
            <a:r>
              <a:rPr lang="en" dirty="0"/>
              <a:t>Medical Institutions: Our analysis can help medical institutions know the emotion changes during the COVID-19. Doctors can provide help to people who potential have mental health problem.</a:t>
            </a:r>
            <a:endParaRPr dirty="0"/>
          </a:p>
          <a:p>
            <a:pPr marL="457200" lvl="0" indent="-298450" algn="l" rtl="0">
              <a:spcBef>
                <a:spcPts val="0"/>
              </a:spcBef>
              <a:spcAft>
                <a:spcPts val="0"/>
              </a:spcAft>
              <a:buSzPts val="1100"/>
              <a:buChar char="-"/>
            </a:pPr>
            <a:r>
              <a:rPr lang="en" dirty="0"/>
              <a:t>Business Owners: Keeping a watchful eye on trending topics and people’s emotion change can help business owners run marketing campaign appropriately and find out potential business opportunities, such as new services that needed by people.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372fec847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372fec847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372fec847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372fec847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837accd2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837accd24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7372fec847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7372fec847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837accd240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837accd240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pPr>
            <a:r>
              <a:rPr lang="en-US" altLang="zh-CN" sz="1200" dirty="0">
                <a:solidFill>
                  <a:srgbClr val="666666"/>
                </a:solidFill>
                <a:latin typeface="Lato"/>
                <a:ea typeface="Lato"/>
                <a:cs typeface="Lato"/>
                <a:sym typeface="Lato"/>
              </a:rPr>
              <a:t>What inspired us: The drastic emotional responses on Twitter -- p</a:t>
            </a:r>
            <a:r>
              <a:rPr lang="en" sz="1200" dirty="0">
                <a:solidFill>
                  <a:srgbClr val="666666"/>
                </a:solidFill>
                <a:latin typeface="Lato"/>
                <a:ea typeface="Lato"/>
                <a:cs typeface="Lato"/>
                <a:sym typeface="Lato"/>
              </a:rPr>
              <a:t>ublic’s attitudes towards coronavirus vary and change over tim</a:t>
            </a:r>
            <a:r>
              <a:rPr lang="en-US" sz="1200" dirty="0">
                <a:solidFill>
                  <a:srgbClr val="666666"/>
                </a:solidFill>
                <a:latin typeface="Lato"/>
                <a:ea typeface="Lato"/>
                <a:cs typeface="Lato"/>
                <a:sym typeface="Lato"/>
              </a:rPr>
              <a:t>e</a:t>
            </a:r>
            <a:r>
              <a:rPr lang="en" sz="1200" dirty="0">
                <a:solidFill>
                  <a:srgbClr val="666666"/>
                </a:solidFill>
                <a:latin typeface="Lato"/>
                <a:ea typeface="Lato"/>
                <a:cs typeface="Lato"/>
                <a:sym typeface="Lato"/>
              </a:rPr>
              <a:t>: </a:t>
            </a:r>
            <a:r>
              <a:rPr lang="en-US" sz="1200" dirty="0">
                <a:solidFill>
                  <a:srgbClr val="666666"/>
                </a:solidFill>
                <a:latin typeface="Lato"/>
                <a:ea typeface="Lato"/>
                <a:cs typeface="Lato"/>
                <a:sym typeface="Lato"/>
              </a:rPr>
              <a:t>optimistic </a:t>
            </a:r>
            <a:r>
              <a:rPr lang="en-US" sz="1200" dirty="0" err="1">
                <a:solidFill>
                  <a:srgbClr val="666666"/>
                </a:solidFill>
                <a:latin typeface="Lato"/>
                <a:ea typeface="Lato"/>
                <a:cs typeface="Lato"/>
                <a:sym typeface="Lato"/>
              </a:rPr>
              <a:t>v.s</a:t>
            </a:r>
            <a:r>
              <a:rPr lang="en-US" sz="1200" dirty="0">
                <a:solidFill>
                  <a:srgbClr val="666666"/>
                </a:solidFill>
                <a:latin typeface="Lato"/>
                <a:ea typeface="Lato"/>
                <a:cs typeface="Lato"/>
                <a:sym typeface="Lato"/>
              </a:rPr>
              <a:t>. skeptical, emotional </a:t>
            </a:r>
            <a:r>
              <a:rPr lang="en-US" sz="1200" dirty="0" err="1">
                <a:solidFill>
                  <a:srgbClr val="666666"/>
                </a:solidFill>
                <a:latin typeface="Lato"/>
                <a:ea typeface="Lato"/>
                <a:cs typeface="Lato"/>
                <a:sym typeface="Lato"/>
              </a:rPr>
              <a:t>v.s</a:t>
            </a:r>
            <a:r>
              <a:rPr lang="en-US" sz="1200" dirty="0">
                <a:solidFill>
                  <a:srgbClr val="666666"/>
                </a:solidFill>
                <a:latin typeface="Lato"/>
                <a:ea typeface="Lato"/>
                <a:cs typeface="Lato"/>
                <a:sym typeface="Lato"/>
              </a:rPr>
              <a:t>. rational.</a:t>
            </a:r>
            <a:endParaRPr lang="en" sz="1200" dirty="0">
              <a:solidFill>
                <a:srgbClr val="666666"/>
              </a:solidFill>
              <a:latin typeface="Lato"/>
              <a:ea typeface="Lato"/>
              <a:cs typeface="Lato"/>
              <a:sym typeface="Lato"/>
            </a:endParaRPr>
          </a:p>
          <a:p>
            <a:pPr marL="457200" lvl="0" indent="-304800" algn="l" rtl="0">
              <a:lnSpc>
                <a:spcPct val="115000"/>
              </a:lnSpc>
              <a:spcBef>
                <a:spcPts val="0"/>
              </a:spcBef>
              <a:spcAft>
                <a:spcPts val="0"/>
              </a:spcAft>
              <a:buClr>
                <a:srgbClr val="666666"/>
              </a:buClr>
              <a:buSzPts val="1200"/>
              <a:buFont typeface="Lato"/>
              <a:buChar char="-"/>
            </a:pPr>
            <a:endParaRPr lang="en" sz="1200" dirty="0">
              <a:solidFill>
                <a:srgbClr val="666666"/>
              </a:solidFill>
              <a:latin typeface="Lato"/>
              <a:ea typeface="Lato"/>
              <a:cs typeface="Lato"/>
              <a:sym typeface="Lato"/>
            </a:endParaRPr>
          </a:p>
          <a:p>
            <a:pPr marL="457200" marR="0" lvl="0" indent="-304800" algn="l" defTabSz="914400" rtl="0" eaLnBrk="1" fontAlgn="auto" latinLnBrk="0" hangingPunct="1">
              <a:lnSpc>
                <a:spcPct val="115000"/>
              </a:lnSpc>
              <a:spcBef>
                <a:spcPts val="0"/>
              </a:spcBef>
              <a:spcAft>
                <a:spcPts val="0"/>
              </a:spcAft>
              <a:buClr>
                <a:srgbClr val="666666"/>
              </a:buClr>
              <a:buSzPts val="1200"/>
              <a:buFont typeface="Lato"/>
              <a:buChar char="-"/>
              <a:tabLst/>
              <a:defRPr/>
            </a:pPr>
            <a:r>
              <a:rPr lang="en" sz="1200" dirty="0">
                <a:solidFill>
                  <a:srgbClr val="666666"/>
                </a:solidFill>
                <a:latin typeface="Lato"/>
                <a:ea typeface="Lato"/>
                <a:cs typeface="Lato"/>
                <a:sym typeface="Lato"/>
              </a:rPr>
              <a:t>During the panic of coronavirus, it is crucial </a:t>
            </a:r>
            <a:r>
              <a:rPr lang="en-US" sz="1200" dirty="0">
                <a:solidFill>
                  <a:srgbClr val="666666"/>
                </a:solidFill>
                <a:latin typeface="Lato"/>
                <a:ea typeface="Lato"/>
                <a:cs typeface="Lato"/>
                <a:sym typeface="Lato"/>
              </a:rPr>
              <a:t>to know </a:t>
            </a:r>
            <a:r>
              <a:rPr lang="en" sz="1200" dirty="0">
                <a:solidFill>
                  <a:srgbClr val="666666"/>
                </a:solidFill>
                <a:latin typeface="Lato"/>
                <a:ea typeface="Lato"/>
                <a:cs typeface="Lato"/>
                <a:sym typeface="Lato"/>
              </a:rPr>
              <a:t>the how the public react to the events and how their </a:t>
            </a:r>
            <a:r>
              <a:rPr lang="en-US" sz="1200" dirty="0">
                <a:solidFill>
                  <a:srgbClr val="666666"/>
                </a:solidFill>
                <a:latin typeface="Lato"/>
                <a:ea typeface="Lato"/>
                <a:cs typeface="Lato"/>
                <a:sym typeface="Lato"/>
              </a:rPr>
              <a:t>sentiments </a:t>
            </a:r>
            <a:r>
              <a:rPr lang="en" sz="1200" dirty="0">
                <a:solidFill>
                  <a:srgbClr val="666666"/>
                </a:solidFill>
                <a:latin typeface="Lato"/>
                <a:ea typeface="Lato"/>
                <a:cs typeface="Lato"/>
                <a:sym typeface="Lato"/>
              </a:rPr>
              <a:t>affect their behaviors.</a:t>
            </a:r>
            <a:r>
              <a:rPr lang="en-US" sz="1200" dirty="0">
                <a:solidFill>
                  <a:srgbClr val="666666"/>
                </a:solidFill>
                <a:latin typeface="Lato"/>
                <a:ea typeface="Lato"/>
                <a:cs typeface="Lato"/>
                <a:sym typeface="Lato"/>
              </a:rPr>
              <a:t> </a:t>
            </a:r>
            <a:r>
              <a:rPr lang="en-US" sz="1200" dirty="0">
                <a:solidFill>
                  <a:schemeClr val="bg2"/>
                </a:solidFill>
                <a:latin typeface="Lato"/>
                <a:ea typeface="Lato"/>
                <a:cs typeface="Lato"/>
                <a:sym typeface="Lato"/>
              </a:rPr>
              <a:t>Understanding the public sentiments help us </a:t>
            </a:r>
            <a:r>
              <a:rPr lang="en-US" sz="1200" b="1" dirty="0">
                <a:solidFill>
                  <a:schemeClr val="tx1"/>
                </a:solidFill>
                <a:latin typeface="Lato"/>
                <a:ea typeface="Lato"/>
                <a:cs typeface="Lato"/>
                <a:sym typeface="Lato"/>
              </a:rPr>
              <a:t>react faster </a:t>
            </a:r>
            <a:r>
              <a:rPr lang="en-US" sz="1200" dirty="0">
                <a:solidFill>
                  <a:schemeClr val="bg2"/>
                </a:solidFill>
                <a:latin typeface="Lato"/>
                <a:ea typeface="Lato"/>
                <a:cs typeface="Lato"/>
                <a:sym typeface="Lato"/>
              </a:rPr>
              <a:t>and in a </a:t>
            </a:r>
            <a:r>
              <a:rPr lang="en-US" sz="1200" b="1" dirty="0">
                <a:solidFill>
                  <a:schemeClr val="tx1"/>
                </a:solidFill>
                <a:latin typeface="Lato"/>
                <a:ea typeface="Lato"/>
                <a:cs typeface="Lato"/>
                <a:sym typeface="Lato"/>
              </a:rPr>
              <a:t>proper </a:t>
            </a:r>
            <a:r>
              <a:rPr lang="en-US" sz="1200" dirty="0">
                <a:solidFill>
                  <a:schemeClr val="bg2"/>
                </a:solidFill>
                <a:latin typeface="Lato"/>
                <a:ea typeface="Lato"/>
                <a:cs typeface="Lato"/>
                <a:sym typeface="Lato"/>
              </a:rPr>
              <a:t>way. (e.g. Twitter Safety Rule)</a:t>
            </a:r>
            <a:endParaRPr lang="en-US" sz="1200" dirty="0">
              <a:latin typeface="Lato"/>
              <a:ea typeface="Lato"/>
              <a:cs typeface="Lato"/>
              <a:sym typeface="Lato"/>
            </a:endParaRPr>
          </a:p>
          <a:p>
            <a:pPr marL="457200" lvl="0" indent="-304800" algn="l" rtl="0">
              <a:lnSpc>
                <a:spcPct val="115000"/>
              </a:lnSpc>
              <a:spcBef>
                <a:spcPts val="0"/>
              </a:spcBef>
              <a:spcAft>
                <a:spcPts val="0"/>
              </a:spcAft>
              <a:buClr>
                <a:srgbClr val="666666"/>
              </a:buClr>
              <a:buSzPts val="1200"/>
              <a:buFont typeface="Lato"/>
              <a:buChar char="-"/>
            </a:pPr>
            <a:endParaRPr lang="en" sz="1200" dirty="0">
              <a:solidFill>
                <a:srgbClr val="666666"/>
              </a:solidFill>
              <a:latin typeface="Lato"/>
              <a:ea typeface="Lato"/>
              <a:cs typeface="Lato"/>
              <a:sym typeface="Lato"/>
            </a:endParaRPr>
          </a:p>
          <a:p>
            <a:pPr marL="457200" lvl="0" indent="-304800" algn="l" rtl="0">
              <a:lnSpc>
                <a:spcPct val="115000"/>
              </a:lnSpc>
              <a:spcBef>
                <a:spcPts val="0"/>
              </a:spcBef>
              <a:spcAft>
                <a:spcPts val="0"/>
              </a:spcAft>
              <a:buClr>
                <a:srgbClr val="666666"/>
              </a:buClr>
              <a:buSzPts val="1200"/>
              <a:buFont typeface="Lato"/>
              <a:buChar char="-"/>
            </a:pPr>
            <a:endParaRPr lang="en" sz="1200" dirty="0">
              <a:solidFill>
                <a:srgbClr val="666666"/>
              </a:solidFill>
              <a:latin typeface="Lato"/>
              <a:sym typeface="Lato"/>
            </a:endParaRPr>
          </a:p>
        </p:txBody>
      </p:sp>
    </p:spTree>
    <p:extLst>
      <p:ext uri="{BB962C8B-B14F-4D97-AF65-F5344CB8AC3E}">
        <p14:creationId xmlns:p14="http://schemas.microsoft.com/office/powerpoint/2010/main" val="2302077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837accd240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837accd240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666666"/>
              </a:buClr>
              <a:buSzPts val="1200"/>
              <a:buFont typeface="Lato"/>
              <a:buChar char="-"/>
            </a:pPr>
            <a:endParaRPr lang="en-US" sz="1200" dirty="0">
              <a:solidFill>
                <a:srgbClr val="666666"/>
              </a:solidFill>
            </a:endParaRPr>
          </a:p>
          <a:p>
            <a:pPr marL="457200" marR="0" lvl="0" indent="-304800" algn="l" defTabSz="914400" rtl="0" eaLnBrk="1" fontAlgn="auto" latinLnBrk="0" hangingPunct="1">
              <a:lnSpc>
                <a:spcPct val="115000"/>
              </a:lnSpc>
              <a:spcBef>
                <a:spcPts val="0"/>
              </a:spcBef>
              <a:spcAft>
                <a:spcPts val="0"/>
              </a:spcAft>
              <a:buClr>
                <a:srgbClr val="666666"/>
              </a:buClr>
              <a:buSzPts val="1200"/>
              <a:buFont typeface="Lato"/>
              <a:buChar char="-"/>
              <a:tabLst/>
              <a:defRPr/>
            </a:pPr>
            <a:r>
              <a:rPr lang="en-US" sz="1200" dirty="0">
                <a:solidFill>
                  <a:srgbClr val="666666"/>
                </a:solidFill>
              </a:rPr>
              <a:t>The major problem we want to solve is that </a:t>
            </a:r>
            <a:r>
              <a:rPr lang="en" sz="1200" b="1" dirty="0">
                <a:solidFill>
                  <a:schemeClr val="dk1"/>
                </a:solidFill>
                <a:latin typeface="Playfair Display"/>
                <a:sym typeface="Playfair Display"/>
              </a:rPr>
              <a:t>How are public sentiments changing </a:t>
            </a:r>
            <a:r>
              <a:rPr lang="en-US" sz="1200" b="1" dirty="0">
                <a:solidFill>
                  <a:schemeClr val="dk1"/>
                </a:solidFill>
                <a:latin typeface="Playfair Display"/>
                <a:sym typeface="Playfair Display"/>
              </a:rPr>
              <a:t>under</a:t>
            </a:r>
            <a:r>
              <a:rPr lang="en" sz="1200" b="1" dirty="0">
                <a:solidFill>
                  <a:schemeClr val="dk1"/>
                </a:solidFill>
                <a:latin typeface="Playfair Display"/>
                <a:sym typeface="Playfair Display"/>
              </a:rPr>
              <a:t> Covid-19?</a:t>
            </a:r>
            <a:endParaRPr lang="en-US" sz="1200" dirty="0">
              <a:solidFill>
                <a:srgbClr val="666666"/>
              </a:solidFill>
            </a:endParaRPr>
          </a:p>
          <a:p>
            <a:pPr marL="457200" lvl="0" indent="-304800" algn="l" rtl="0">
              <a:lnSpc>
                <a:spcPct val="115000"/>
              </a:lnSpc>
              <a:spcBef>
                <a:spcPts val="0"/>
              </a:spcBef>
              <a:spcAft>
                <a:spcPts val="0"/>
              </a:spcAft>
              <a:buClr>
                <a:srgbClr val="666666"/>
              </a:buClr>
              <a:buSzPts val="1200"/>
              <a:buFont typeface="Lato"/>
              <a:buChar char="-"/>
            </a:pPr>
            <a:r>
              <a:rPr lang="en-US" sz="1200" dirty="0">
                <a:solidFill>
                  <a:srgbClr val="666666"/>
                </a:solidFill>
              </a:rPr>
              <a:t>We try to offer an analytical view to the public that how public sentiments changes with the development of </a:t>
            </a:r>
            <a:r>
              <a:rPr lang="en-US" sz="1200" dirty="0" err="1">
                <a:solidFill>
                  <a:srgbClr val="666666"/>
                </a:solidFill>
              </a:rPr>
              <a:t>Covid</a:t>
            </a:r>
            <a:r>
              <a:rPr lang="en-US" sz="1200" dirty="0">
                <a:solidFill>
                  <a:srgbClr val="666666"/>
                </a:solidFill>
              </a:rPr>
              <a:t> 19 and their effects.</a:t>
            </a:r>
          </a:p>
          <a:p>
            <a:pPr marL="457200" lvl="0" indent="-304800" algn="l" rtl="0">
              <a:lnSpc>
                <a:spcPct val="115000"/>
              </a:lnSpc>
              <a:spcBef>
                <a:spcPts val="0"/>
              </a:spcBef>
              <a:spcAft>
                <a:spcPts val="0"/>
              </a:spcAft>
              <a:buClr>
                <a:srgbClr val="666666"/>
              </a:buClr>
              <a:buSzPts val="1200"/>
              <a:buFont typeface="Lato"/>
              <a:buChar char="-"/>
            </a:pPr>
            <a:r>
              <a:rPr lang="en-US" sz="1200" dirty="0">
                <a:solidFill>
                  <a:srgbClr val="666666"/>
                </a:solidFill>
              </a:rPr>
              <a:t>Social media and news best represent public sentiments . So we focus our scope on Twitter, Fox News and CNN, which are representative of social media and news. To narrow down the condition, we choose U.S. to </a:t>
            </a:r>
            <a:r>
              <a:rPr lang="en-US" sz="1200" dirty="0" err="1">
                <a:solidFill>
                  <a:srgbClr val="666666"/>
                </a:solidFill>
              </a:rPr>
              <a:t>analyse</a:t>
            </a:r>
            <a:r>
              <a:rPr lang="en-US" sz="1200" dirty="0">
                <a:solidFill>
                  <a:srgbClr val="666666"/>
                </a:solidFill>
              </a:rPr>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7372fec847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7372fec847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Our approach to tackle the problem can be divided into 3 steps:</a:t>
            </a:r>
            <a:endParaRPr>
              <a:solidFill>
                <a:srgbClr val="666666"/>
              </a:solidFill>
            </a:endParaRPr>
          </a:p>
          <a:p>
            <a:pPr marL="457200" lvl="0" indent="-298450" algn="l" rtl="0">
              <a:spcBef>
                <a:spcPts val="0"/>
              </a:spcBef>
              <a:spcAft>
                <a:spcPts val="0"/>
              </a:spcAft>
              <a:buClr>
                <a:srgbClr val="666666"/>
              </a:buClr>
              <a:buSzPts val="1100"/>
              <a:buChar char="-"/>
            </a:pPr>
            <a:r>
              <a:rPr lang="en">
                <a:solidFill>
                  <a:srgbClr val="666666"/>
                </a:solidFill>
              </a:rPr>
              <a:t>We mainly utilized web scraping and APIs to collect the data we need. For Twitter, we used TwitterScraper API to retrieve 80-day Twitters and web scraped corresponding trending topics. For news, we web scraped CNN news and Fox News.</a:t>
            </a:r>
            <a:endParaRPr>
              <a:solidFill>
                <a:srgbClr val="666666"/>
              </a:solidFill>
            </a:endParaRPr>
          </a:p>
          <a:p>
            <a:pPr marL="457200" lvl="0" indent="-298450" algn="l" rtl="0">
              <a:spcBef>
                <a:spcPts val="0"/>
              </a:spcBef>
              <a:spcAft>
                <a:spcPts val="0"/>
              </a:spcAft>
              <a:buClr>
                <a:srgbClr val="666666"/>
              </a:buClr>
              <a:buSzPts val="1100"/>
              <a:buChar char="-"/>
            </a:pPr>
            <a:r>
              <a:rPr lang="en">
                <a:solidFill>
                  <a:srgbClr val="666666"/>
                </a:solidFill>
              </a:rPr>
              <a:t>We applied NLP algorithms to analyze sentiment of Twitter and  extract topics in news.</a:t>
            </a:r>
            <a:endParaRPr>
              <a:solidFill>
                <a:srgbClr val="666666"/>
              </a:solidFill>
            </a:endParaRPr>
          </a:p>
          <a:p>
            <a:pPr marL="457200" lvl="0" indent="-298450" algn="l" rtl="0">
              <a:spcBef>
                <a:spcPts val="0"/>
              </a:spcBef>
              <a:spcAft>
                <a:spcPts val="0"/>
              </a:spcAft>
              <a:buClr>
                <a:srgbClr val="666666"/>
              </a:buClr>
              <a:buSzPts val="1100"/>
              <a:buChar char="-"/>
            </a:pPr>
            <a:r>
              <a:rPr lang="en">
                <a:solidFill>
                  <a:srgbClr val="666666"/>
                </a:solidFill>
              </a:rPr>
              <a:t>We used Tableau to visualize the key insights behind the models.</a:t>
            </a:r>
            <a:endParaRPr>
              <a:solidFill>
                <a:srgbClr val="666666"/>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7372fec847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7372fec847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Combining cross-platform data to create business insights</a:t>
            </a:r>
            <a:endParaRPr/>
          </a:p>
          <a:p>
            <a:pPr marL="0" lvl="0" indent="0" algn="l" rtl="0">
              <a:spcBef>
                <a:spcPts val="0"/>
              </a:spcBef>
              <a:spcAft>
                <a:spcPts val="0"/>
              </a:spcAft>
              <a:buNone/>
            </a:pPr>
            <a:r>
              <a:rPr lang="en"/>
              <a:t>Choose two of the most trustworthy news platform as reference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372fec847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372fec847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twitter sentiment analysis, what we did specially is to step beyond the binary classification and look into multi-dimension sentiments – as we call it, public sentiments.</a:t>
            </a:r>
          </a:p>
          <a:p>
            <a:pPr marL="0" lvl="0" indent="0" algn="l" rtl="0">
              <a:spcBef>
                <a:spcPts val="0"/>
              </a:spcBef>
              <a:spcAft>
                <a:spcPts val="0"/>
              </a:spcAft>
              <a:buNone/>
            </a:pPr>
            <a:r>
              <a:rPr lang="en-US" dirty="0"/>
              <a:t>And h</a:t>
            </a:r>
            <a:r>
              <a:rPr lang="en" dirty="0"/>
              <a:t>ow did we extract multi-dimensional sentiments from tweets?</a:t>
            </a:r>
            <a:endParaRPr lang="en-US" dirty="0"/>
          </a:p>
          <a:p>
            <a:pPr marL="0" lvl="0" indent="0" algn="l" rtl="0">
              <a:spcBef>
                <a:spcPts val="0"/>
              </a:spcBef>
              <a:spcAft>
                <a:spcPts val="0"/>
              </a:spcAft>
              <a:buNone/>
            </a:pPr>
            <a:endParaRPr lang="en-US" dirty="0"/>
          </a:p>
          <a:p>
            <a:pPr marL="45720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1, To increase the dimensions of our sentiment analysis, we used IBM’s Watson Tone Analyzer as a reference and obtained 5 different types of sentiments(Confident, Fear, Analytical, Anger, Sadness) for modeling. We improved the algorithm by amending the tags IBM provided and introduced the BERT method to train our predictive model. The results were checked and adjusted accordingly. Compared to other alternatives, BERT requires much less time and less data to train, and yields better accuracy. It is a good fit for our case where we have limited training data.</a:t>
            </a:r>
            <a:endParaRPr dirty="0"/>
          </a:p>
        </p:txBody>
      </p:sp>
    </p:spTree>
    <p:extLst>
      <p:ext uri="{BB962C8B-B14F-4D97-AF65-F5344CB8AC3E}">
        <p14:creationId xmlns:p14="http://schemas.microsoft.com/office/powerpoint/2010/main" val="312559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372fec847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372fec847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help understand the focuses of the news, we also use LDA to extract 9 topics from the news articles we scraped. So that, when observing certain trends or spikes in the sentiments, we can monitor the news topics simultaneously, which helps better understand the reasons behind the public sentiments.</a:t>
            </a:r>
          </a:p>
          <a:p>
            <a:pPr marL="0" lvl="0" indent="0" algn="l" rtl="0">
              <a:spcBef>
                <a:spcPts val="0"/>
              </a:spcBef>
              <a:spcAft>
                <a:spcPts val="0"/>
              </a:spcAft>
              <a:buNone/>
            </a:pPr>
            <a:endParaRPr lang="en-US" dirty="0"/>
          </a:p>
          <a:p>
            <a:pPr marL="45720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290805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372fec847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372fec847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General trends: These 5 lines properly reflect the trends of people’s social mental status on coronavirus</a:t>
            </a:r>
            <a:r>
              <a:rPr lang="en-US" dirty="0"/>
              <a:t>.</a:t>
            </a:r>
          </a:p>
          <a:p>
            <a:pPr marL="457200" lvl="0" indent="-298450" algn="l" rtl="0">
              <a:spcBef>
                <a:spcPts val="0"/>
              </a:spcBef>
              <a:spcAft>
                <a:spcPts val="0"/>
              </a:spcAft>
              <a:buSzPts val="1100"/>
              <a:buChar char="-"/>
            </a:pPr>
            <a:r>
              <a:rPr lang="en-US" dirty="0"/>
              <a:t>Before the 1st case was confirmed in the U.S., analytical sentiment was detected most in tweets, other sentiments remained low.</a:t>
            </a:r>
          </a:p>
          <a:p>
            <a:pPr marL="457200" lvl="0" indent="-298450" algn="l" rtl="0">
              <a:spcBef>
                <a:spcPts val="0"/>
              </a:spcBef>
              <a:spcAft>
                <a:spcPts val="0"/>
              </a:spcAft>
              <a:buSzPts val="1100"/>
              <a:buChar char="-"/>
            </a:pPr>
            <a:r>
              <a:rPr lang="en" dirty="0"/>
              <a:t>Right after 1st case (Jan 21st), mixed sentiments arised due to increasing social awareness.</a:t>
            </a:r>
            <a:endParaRPr dirty="0"/>
          </a:p>
          <a:p>
            <a:pPr marL="457200" lvl="0" indent="-298450" algn="l" rtl="0">
              <a:spcBef>
                <a:spcPts val="0"/>
              </a:spcBef>
              <a:spcAft>
                <a:spcPts val="0"/>
              </a:spcAft>
              <a:buSzPts val="1100"/>
              <a:buChar char="-"/>
            </a:pPr>
            <a:r>
              <a:rPr lang="en" dirty="0"/>
              <a:t>Fear and Anger have similar moving trends. Sadness volatile but remains </a:t>
            </a:r>
            <a:r>
              <a:rPr lang="en-US" altLang="zh-CN" dirty="0"/>
              <a:t>relatively </a:t>
            </a:r>
            <a:r>
              <a:rPr lang="en" dirty="0"/>
              <a:t>high. </a:t>
            </a:r>
            <a:endParaRPr dirty="0"/>
          </a:p>
          <a:p>
            <a:pPr marL="457200" lvl="0" indent="-298450" algn="l" rtl="0">
              <a:spcBef>
                <a:spcPts val="0"/>
              </a:spcBef>
              <a:spcAft>
                <a:spcPts val="0"/>
              </a:spcAft>
              <a:buSzPts val="1100"/>
              <a:buChar char="-"/>
            </a:pPr>
            <a:r>
              <a:rPr lang="en" dirty="0"/>
              <a:t>As time passed, different sentiments tended to diverge, assertive increased, fear goes down. Overloaded with information makes people less sensitive.</a:t>
            </a:r>
            <a:endParaRPr dirty="0"/>
          </a:p>
        </p:txBody>
      </p:sp>
    </p:spTree>
    <p:extLst>
      <p:ext uri="{BB962C8B-B14F-4D97-AF65-F5344CB8AC3E}">
        <p14:creationId xmlns:p14="http://schemas.microsoft.com/office/powerpoint/2010/main" val="2330172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439333" y="748800"/>
            <a:ext cx="6561667"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040467" y="992700"/>
            <a:ext cx="5359399"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2902791" y="1303867"/>
            <a:ext cx="3634750" cy="1907633"/>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dirty="0"/>
          </a:p>
        </p:txBody>
      </p:sp>
      <p:sp>
        <p:nvSpPr>
          <p:cNvPr id="13" name="Google Shape;13;p2"/>
          <p:cNvSpPr txBox="1">
            <a:spLocks noGrp="1"/>
          </p:cNvSpPr>
          <p:nvPr>
            <p:ph type="subTitle" idx="1"/>
          </p:nvPr>
        </p:nvSpPr>
        <p:spPr>
          <a:xfrm>
            <a:off x="2902848" y="3266930"/>
            <a:ext cx="3634637" cy="701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dirty="0"/>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37" name="Google Shape;37;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9"/>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40.jp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SSEGISandData/COVID-19"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us.trend-calendar.com/" TargetMode="External"/><Relationship Id="rId5" Type="http://schemas.openxmlformats.org/officeDocument/2006/relationships/hyperlink" Target="https://trendogate.com/" TargetMode="External"/><Relationship Id="rId4" Type="http://schemas.openxmlformats.org/officeDocument/2006/relationships/hyperlink" Target="https://github.com/taspinar/twitterscraper"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github.com/CSSEGISandData/COVID-19"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2582334" y="1373200"/>
            <a:ext cx="4453466" cy="1584300"/>
          </a:xfrm>
          <a:prstGeom prst="rect">
            <a:avLst/>
          </a:prstGeom>
        </p:spPr>
        <p:txBody>
          <a:bodyPr spcFirstLastPara="1" wrap="square" lIns="91425" tIns="91425" rIns="91425" bIns="91425" anchor="ctr" anchorCtr="0">
            <a:noAutofit/>
          </a:bodyPr>
          <a:lstStyle/>
          <a:p>
            <a:pPr lvl="0">
              <a:lnSpc>
                <a:spcPct val="200000"/>
              </a:lnSpc>
            </a:pPr>
            <a:r>
              <a:rPr lang="en-US" dirty="0"/>
              <a:t>Public Sentiments</a:t>
            </a:r>
            <a:br>
              <a:rPr lang="en-US" dirty="0"/>
            </a:br>
            <a:r>
              <a:rPr lang="en-US" dirty="0"/>
              <a:t>under pandemic</a:t>
            </a:r>
            <a:endParaRPr dirty="0"/>
          </a:p>
        </p:txBody>
      </p:sp>
      <p:pic>
        <p:nvPicPr>
          <p:cNvPr id="1026" name="Picture 2">
            <a:extLst>
              <a:ext uri="{FF2B5EF4-FFF2-40B4-BE49-F238E27FC236}">
                <a16:creationId xmlns:a16="http://schemas.microsoft.com/office/drawing/2014/main" id="{48880F66-DBF8-41DD-9235-3EC247B1E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2408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AB0B41E-C11E-42CC-AEC7-AF3FC1A84D81}"/>
              </a:ext>
            </a:extLst>
          </p:cNvPr>
          <p:cNvSpPr/>
          <p:nvPr/>
        </p:nvSpPr>
        <p:spPr>
          <a:xfrm>
            <a:off x="228600" y="347133"/>
            <a:ext cx="1888067" cy="66886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B2D351D-4D2E-45D4-9543-5004E7E3B9B5}"/>
              </a:ext>
            </a:extLst>
          </p:cNvPr>
          <p:cNvSpPr/>
          <p:nvPr/>
        </p:nvSpPr>
        <p:spPr>
          <a:xfrm>
            <a:off x="541867" y="1871134"/>
            <a:ext cx="3298673" cy="961496"/>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18666A-2904-44A0-8485-847626DA9899}"/>
              </a:ext>
            </a:extLst>
          </p:cNvPr>
          <p:cNvSpPr/>
          <p:nvPr/>
        </p:nvSpPr>
        <p:spPr>
          <a:xfrm>
            <a:off x="3788834" y="2146486"/>
            <a:ext cx="3298673" cy="961496"/>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7BF595D-A257-4236-85E1-34A205399CF4}"/>
              </a:ext>
            </a:extLst>
          </p:cNvPr>
          <p:cNvSpPr txBox="1"/>
          <p:nvPr/>
        </p:nvSpPr>
        <p:spPr>
          <a:xfrm>
            <a:off x="931333" y="1083733"/>
            <a:ext cx="4233334" cy="1651671"/>
          </a:xfrm>
          <a:prstGeom prst="rect">
            <a:avLst/>
          </a:prstGeom>
          <a:noFill/>
        </p:spPr>
        <p:txBody>
          <a:bodyPr wrap="square" rtlCol="0">
            <a:spAutoFit/>
          </a:bodyPr>
          <a:lstStyle/>
          <a:p>
            <a:pPr>
              <a:lnSpc>
                <a:spcPct val="150000"/>
              </a:lnSpc>
            </a:pPr>
            <a:r>
              <a:rPr lang="en-US" altLang="zh-CN" sz="3600" b="1" dirty="0">
                <a:solidFill>
                  <a:srgbClr val="C00000"/>
                </a:solidFill>
                <a:latin typeface="Playfair Display" panose="02010600030101010101" charset="0"/>
              </a:rPr>
              <a:t>Public Sentiments under Covid-19 </a:t>
            </a:r>
            <a:endParaRPr lang="en-US" sz="3600" b="1" dirty="0">
              <a:solidFill>
                <a:srgbClr val="C00000"/>
              </a:solidFill>
              <a:latin typeface="Playfair Display" panose="02010600030101010101" charset="0"/>
            </a:endParaRPr>
          </a:p>
        </p:txBody>
      </p:sp>
      <p:sp>
        <p:nvSpPr>
          <p:cNvPr id="4" name="Rectangle 3">
            <a:extLst>
              <a:ext uri="{FF2B5EF4-FFF2-40B4-BE49-F238E27FC236}">
                <a16:creationId xmlns:a16="http://schemas.microsoft.com/office/drawing/2014/main" id="{F4C952ED-18DA-4043-9F53-D39761B54AC5}"/>
              </a:ext>
            </a:extLst>
          </p:cNvPr>
          <p:cNvSpPr/>
          <p:nvPr/>
        </p:nvSpPr>
        <p:spPr>
          <a:xfrm>
            <a:off x="957920" y="2919565"/>
            <a:ext cx="3350597" cy="375296"/>
          </a:xfrm>
          <a:prstGeom prst="rect">
            <a:avLst/>
          </a:prstGeom>
        </p:spPr>
        <p:txBody>
          <a:bodyPr wrap="none">
            <a:spAutoFit/>
          </a:bodyPr>
          <a:lstStyle/>
          <a:p>
            <a:pPr>
              <a:lnSpc>
                <a:spcPct val="150000"/>
              </a:lnSpc>
            </a:pPr>
            <a:r>
              <a:rPr lang="en-US" altLang="zh-CN" dirty="0">
                <a:solidFill>
                  <a:schemeClr val="tx1">
                    <a:lumMod val="60000"/>
                    <a:lumOff val="40000"/>
                  </a:schemeClr>
                </a:solidFill>
                <a:latin typeface="Playfair Display" panose="02010600030101010101" charset="0"/>
                <a:ea typeface="Tahoma" panose="020B0604030504040204" pitchFamily="34" charset="0"/>
                <a:cs typeface="Times New Roman" panose="02020603050405020304" pitchFamily="18" charset="0"/>
              </a:rPr>
              <a:t>Team: </a:t>
            </a:r>
            <a:r>
              <a:rPr lang="en-US" dirty="0">
                <a:solidFill>
                  <a:schemeClr val="tx1">
                    <a:lumMod val="60000"/>
                    <a:lumOff val="40000"/>
                  </a:schemeClr>
                </a:solidFill>
                <a:latin typeface="Playfair Display" panose="02010600030101010101" charset="0"/>
                <a:ea typeface="Tahoma" panose="020B0604030504040204" pitchFamily="34" charset="0"/>
                <a:cs typeface="Times New Roman" panose="02020603050405020304" pitchFamily="18" charset="0"/>
              </a:rPr>
              <a:t>Light Yellow Dress &amp; Fluffy Hair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4" name="Picture 13">
            <a:extLst>
              <a:ext uri="{FF2B5EF4-FFF2-40B4-BE49-F238E27FC236}">
                <a16:creationId xmlns:a16="http://schemas.microsoft.com/office/drawing/2014/main" id="{D251F7F1-0313-497D-A471-8B8BE872646E}"/>
              </a:ext>
            </a:extLst>
          </p:cNvPr>
          <p:cNvPicPr>
            <a:picLocks noChangeAspect="1"/>
          </p:cNvPicPr>
          <p:nvPr/>
        </p:nvPicPr>
        <p:blipFill rotWithShape="1">
          <a:blip r:embed="rId3"/>
          <a:srcRect r="52404"/>
          <a:stretch/>
        </p:blipFill>
        <p:spPr>
          <a:xfrm>
            <a:off x="311701" y="1015333"/>
            <a:ext cx="2186774" cy="3951583"/>
          </a:xfrm>
          <a:prstGeom prst="rect">
            <a:avLst/>
          </a:prstGeom>
        </p:spPr>
      </p:pic>
      <p:grpSp>
        <p:nvGrpSpPr>
          <p:cNvPr id="6" name="Group 5">
            <a:extLst>
              <a:ext uri="{FF2B5EF4-FFF2-40B4-BE49-F238E27FC236}">
                <a16:creationId xmlns:a16="http://schemas.microsoft.com/office/drawing/2014/main" id="{9CAD0DA0-ACE9-48A0-91D9-4593E79826AB}"/>
              </a:ext>
            </a:extLst>
          </p:cNvPr>
          <p:cNvGrpSpPr/>
          <p:nvPr/>
        </p:nvGrpSpPr>
        <p:grpSpPr>
          <a:xfrm>
            <a:off x="2607950" y="1319513"/>
            <a:ext cx="6088884" cy="3365909"/>
            <a:chOff x="402262" y="1223024"/>
            <a:chExt cx="6515258" cy="3601607"/>
          </a:xfrm>
        </p:grpSpPr>
        <p:pic>
          <p:nvPicPr>
            <p:cNvPr id="2" name="Picture 1">
              <a:extLst>
                <a:ext uri="{FF2B5EF4-FFF2-40B4-BE49-F238E27FC236}">
                  <a16:creationId xmlns:a16="http://schemas.microsoft.com/office/drawing/2014/main" id="{F159F682-5F83-4FDC-AADF-5570C1F0C4C2}"/>
                </a:ext>
              </a:extLst>
            </p:cNvPr>
            <p:cNvPicPr>
              <a:picLocks noChangeAspect="1"/>
            </p:cNvPicPr>
            <p:nvPr/>
          </p:nvPicPr>
          <p:blipFill>
            <a:blip r:embed="rId4"/>
            <a:stretch>
              <a:fillRect/>
            </a:stretch>
          </p:blipFill>
          <p:spPr>
            <a:xfrm>
              <a:off x="402262" y="1223025"/>
              <a:ext cx="2276932" cy="3601606"/>
            </a:xfrm>
            <a:prstGeom prst="rect">
              <a:avLst/>
            </a:prstGeom>
          </p:spPr>
        </p:pic>
        <p:pic>
          <p:nvPicPr>
            <p:cNvPr id="3" name="Picture 2">
              <a:extLst>
                <a:ext uri="{FF2B5EF4-FFF2-40B4-BE49-F238E27FC236}">
                  <a16:creationId xmlns:a16="http://schemas.microsoft.com/office/drawing/2014/main" id="{75814392-9730-4E07-87B8-F2DAC226A004}"/>
                </a:ext>
              </a:extLst>
            </p:cNvPr>
            <p:cNvPicPr>
              <a:picLocks noChangeAspect="1"/>
            </p:cNvPicPr>
            <p:nvPr/>
          </p:nvPicPr>
          <p:blipFill>
            <a:blip r:embed="rId5"/>
            <a:stretch>
              <a:fillRect/>
            </a:stretch>
          </p:blipFill>
          <p:spPr>
            <a:xfrm>
              <a:off x="2545367" y="1223024"/>
              <a:ext cx="2188559" cy="3601606"/>
            </a:xfrm>
            <a:prstGeom prst="rect">
              <a:avLst/>
            </a:prstGeom>
          </p:spPr>
        </p:pic>
        <p:pic>
          <p:nvPicPr>
            <p:cNvPr id="5" name="Picture 4">
              <a:extLst>
                <a:ext uri="{FF2B5EF4-FFF2-40B4-BE49-F238E27FC236}">
                  <a16:creationId xmlns:a16="http://schemas.microsoft.com/office/drawing/2014/main" id="{6CD4A09B-7A70-4C5B-B109-B7D673AE8AD0}"/>
                </a:ext>
              </a:extLst>
            </p:cNvPr>
            <p:cNvPicPr>
              <a:picLocks noChangeAspect="1"/>
            </p:cNvPicPr>
            <p:nvPr/>
          </p:nvPicPr>
          <p:blipFill>
            <a:blip r:embed="rId6"/>
            <a:stretch>
              <a:fillRect/>
            </a:stretch>
          </p:blipFill>
          <p:spPr>
            <a:xfrm>
              <a:off x="4722570" y="1223025"/>
              <a:ext cx="2194950" cy="3601606"/>
            </a:xfrm>
            <a:prstGeom prst="rect">
              <a:avLst/>
            </a:prstGeom>
          </p:spPr>
        </p:pic>
      </p:grpSp>
      <p:sp>
        <p:nvSpPr>
          <p:cNvPr id="183" name="Google Shape;183;p2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Everyday Sentiment </a:t>
            </a:r>
            <a:r>
              <a:rPr lang="en-US" altLang="zh-CN" sz="2800" dirty="0"/>
              <a:t>– behind the spike</a:t>
            </a:r>
            <a:endParaRPr sz="2800" dirty="0"/>
          </a:p>
        </p:txBody>
      </p:sp>
      <p:sp>
        <p:nvSpPr>
          <p:cNvPr id="15" name="Rectangle 14">
            <a:extLst>
              <a:ext uri="{FF2B5EF4-FFF2-40B4-BE49-F238E27FC236}">
                <a16:creationId xmlns:a16="http://schemas.microsoft.com/office/drawing/2014/main" id="{AFD8F466-9659-48E5-98E1-5E39C13B86A5}"/>
              </a:ext>
            </a:extLst>
          </p:cNvPr>
          <p:cNvSpPr/>
          <p:nvPr/>
        </p:nvSpPr>
        <p:spPr>
          <a:xfrm>
            <a:off x="868622" y="1879600"/>
            <a:ext cx="181245" cy="1972733"/>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301B6C79-3C63-47DF-AAC0-4F8CF5C8CB0D}"/>
              </a:ext>
            </a:extLst>
          </p:cNvPr>
          <p:cNvSpPr/>
          <p:nvPr/>
        </p:nvSpPr>
        <p:spPr>
          <a:xfrm rot="10800000">
            <a:off x="4968502" y="3437467"/>
            <a:ext cx="45719" cy="254000"/>
          </a:xfrm>
          <a:prstGeom prst="downArrow">
            <a:avLst/>
          </a:prstGeom>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FB8DB743-0DA0-40D5-BEAF-3CFC3AE7AA41}"/>
              </a:ext>
            </a:extLst>
          </p:cNvPr>
          <p:cNvSpPr/>
          <p:nvPr/>
        </p:nvSpPr>
        <p:spPr>
          <a:xfrm rot="10800000">
            <a:off x="5348972" y="3437467"/>
            <a:ext cx="45719" cy="254000"/>
          </a:xfrm>
          <a:prstGeom prst="downArrow">
            <a:avLst/>
          </a:prstGeom>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8C0506B1-AA64-4F8D-846D-E36B20C937E7}"/>
              </a:ext>
            </a:extLst>
          </p:cNvPr>
          <p:cNvSpPr/>
          <p:nvPr/>
        </p:nvSpPr>
        <p:spPr>
          <a:xfrm rot="10800000">
            <a:off x="5706582" y="3505202"/>
            <a:ext cx="45719" cy="254000"/>
          </a:xfrm>
          <a:prstGeom prst="downArrow">
            <a:avLst/>
          </a:prstGeom>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6C77A47D-8C42-41F8-AC6B-99868135B073}"/>
              </a:ext>
            </a:extLst>
          </p:cNvPr>
          <p:cNvSpPr/>
          <p:nvPr/>
        </p:nvSpPr>
        <p:spPr>
          <a:xfrm rot="10800000">
            <a:off x="7064455" y="3437468"/>
            <a:ext cx="45719" cy="254000"/>
          </a:xfrm>
          <a:prstGeom prst="downArrow">
            <a:avLst/>
          </a:prstGeom>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C60848D7-8482-4EDD-9998-B3B48490093D}"/>
              </a:ext>
            </a:extLst>
          </p:cNvPr>
          <p:cNvSpPr/>
          <p:nvPr/>
        </p:nvSpPr>
        <p:spPr>
          <a:xfrm rot="10800000">
            <a:off x="7408269" y="3318934"/>
            <a:ext cx="45719" cy="254000"/>
          </a:xfrm>
          <a:prstGeom prst="downArrow">
            <a:avLst/>
          </a:prstGeom>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8BCD3368-A442-4494-A484-A83562EB8722}"/>
              </a:ext>
            </a:extLst>
          </p:cNvPr>
          <p:cNvSpPr/>
          <p:nvPr/>
        </p:nvSpPr>
        <p:spPr>
          <a:xfrm rot="10800000">
            <a:off x="7764077" y="3505202"/>
            <a:ext cx="45719" cy="254000"/>
          </a:xfrm>
          <a:prstGeom prst="downArrow">
            <a:avLst/>
          </a:prstGeom>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0D102C9A-0F30-48FA-A4B8-114545B5571E}"/>
              </a:ext>
            </a:extLst>
          </p:cNvPr>
          <p:cNvSpPr/>
          <p:nvPr/>
        </p:nvSpPr>
        <p:spPr>
          <a:xfrm>
            <a:off x="3103753" y="2383730"/>
            <a:ext cx="5593081" cy="464580"/>
          </a:xfrm>
          <a:prstGeom prst="roundRect">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B23E60FD-E2EF-43B4-9034-21F01D136D0F}"/>
              </a:ext>
            </a:extLst>
          </p:cNvPr>
          <p:cNvSpPr/>
          <p:nvPr/>
        </p:nvSpPr>
        <p:spPr>
          <a:xfrm>
            <a:off x="3103753" y="1559163"/>
            <a:ext cx="5593081" cy="736029"/>
          </a:xfrm>
          <a:prstGeom prst="roundRect">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Actionable Recommendations – </a:t>
            </a:r>
            <a:r>
              <a:rPr lang="en-US" sz="2800" dirty="0"/>
              <a:t>use cases</a:t>
            </a:r>
            <a:endParaRPr sz="2800" dirty="0"/>
          </a:p>
        </p:txBody>
      </p:sp>
      <p:pic>
        <p:nvPicPr>
          <p:cNvPr id="193" name="Google Shape;193;p21"/>
          <p:cNvPicPr preferRelativeResize="0"/>
          <p:nvPr/>
        </p:nvPicPr>
        <p:blipFill>
          <a:blip r:embed="rId3">
            <a:alphaModFix/>
          </a:blip>
          <a:stretch>
            <a:fillRect/>
          </a:stretch>
        </p:blipFill>
        <p:spPr>
          <a:xfrm>
            <a:off x="1139500" y="1017450"/>
            <a:ext cx="1358775" cy="1714350"/>
          </a:xfrm>
          <a:prstGeom prst="rect">
            <a:avLst/>
          </a:prstGeom>
          <a:noFill/>
          <a:ln>
            <a:noFill/>
          </a:ln>
        </p:spPr>
      </p:pic>
      <p:sp>
        <p:nvSpPr>
          <p:cNvPr id="194" name="Google Shape;194;p21"/>
          <p:cNvSpPr/>
          <p:nvPr/>
        </p:nvSpPr>
        <p:spPr>
          <a:xfrm>
            <a:off x="-35100" y="2686350"/>
            <a:ext cx="9179100" cy="23772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21"/>
          <p:cNvPicPr preferRelativeResize="0"/>
          <p:nvPr/>
        </p:nvPicPr>
        <p:blipFill>
          <a:blip r:embed="rId4">
            <a:alphaModFix/>
          </a:blip>
          <a:stretch>
            <a:fillRect/>
          </a:stretch>
        </p:blipFill>
        <p:spPr>
          <a:xfrm>
            <a:off x="6371556" y="1139550"/>
            <a:ext cx="1415619" cy="1546800"/>
          </a:xfrm>
          <a:prstGeom prst="rect">
            <a:avLst/>
          </a:prstGeom>
          <a:noFill/>
          <a:ln>
            <a:noFill/>
          </a:ln>
        </p:spPr>
      </p:pic>
      <p:pic>
        <p:nvPicPr>
          <p:cNvPr id="196" name="Google Shape;196;p21"/>
          <p:cNvPicPr preferRelativeResize="0"/>
          <p:nvPr/>
        </p:nvPicPr>
        <p:blipFill rotWithShape="1">
          <a:blip r:embed="rId5">
            <a:alphaModFix/>
          </a:blip>
          <a:srcRect b="7373"/>
          <a:stretch/>
        </p:blipFill>
        <p:spPr>
          <a:xfrm>
            <a:off x="3808400" y="1215132"/>
            <a:ext cx="1237500" cy="1470169"/>
          </a:xfrm>
          <a:prstGeom prst="rect">
            <a:avLst/>
          </a:prstGeom>
          <a:noFill/>
          <a:ln>
            <a:noFill/>
          </a:ln>
        </p:spPr>
      </p:pic>
      <p:graphicFrame>
        <p:nvGraphicFramePr>
          <p:cNvPr id="197" name="Google Shape;197;p21"/>
          <p:cNvGraphicFramePr/>
          <p:nvPr>
            <p:extLst>
              <p:ext uri="{D42A27DB-BD31-4B8C-83A1-F6EECF244321}">
                <p14:modId xmlns:p14="http://schemas.microsoft.com/office/powerpoint/2010/main" val="1266914871"/>
              </p:ext>
            </p:extLst>
          </p:nvPr>
        </p:nvGraphicFramePr>
        <p:xfrm>
          <a:off x="482601" y="2731800"/>
          <a:ext cx="8349699" cy="2200660"/>
        </p:xfrm>
        <a:graphic>
          <a:graphicData uri="http://schemas.openxmlformats.org/drawingml/2006/table">
            <a:tbl>
              <a:tblPr>
                <a:noFill/>
                <a:tableStyleId>{EB72A5D1-92A2-4290-AD38-C0D423CF6CB1}</a:tableStyleId>
              </a:tblPr>
              <a:tblGrid>
                <a:gridCol w="2582332">
                  <a:extLst>
                    <a:ext uri="{9D8B030D-6E8A-4147-A177-3AD203B41FA5}">
                      <a16:colId xmlns:a16="http://schemas.microsoft.com/office/drawing/2014/main" val="20000"/>
                    </a:ext>
                  </a:extLst>
                </a:gridCol>
                <a:gridCol w="2769480">
                  <a:extLst>
                    <a:ext uri="{9D8B030D-6E8A-4147-A177-3AD203B41FA5}">
                      <a16:colId xmlns:a16="http://schemas.microsoft.com/office/drawing/2014/main" val="20001"/>
                    </a:ext>
                  </a:extLst>
                </a:gridCol>
                <a:gridCol w="2997887">
                  <a:extLst>
                    <a:ext uri="{9D8B030D-6E8A-4147-A177-3AD203B41FA5}">
                      <a16:colId xmlns:a16="http://schemas.microsoft.com/office/drawing/2014/main" val="20002"/>
                    </a:ext>
                  </a:extLst>
                </a:gridCol>
              </a:tblGrid>
              <a:tr h="391300">
                <a:tc>
                  <a:txBody>
                    <a:bodyPr/>
                    <a:lstStyle/>
                    <a:p>
                      <a:pPr marL="0" lvl="0" indent="0" algn="ctr" rtl="0">
                        <a:spcBef>
                          <a:spcPts val="0"/>
                        </a:spcBef>
                        <a:spcAft>
                          <a:spcPts val="0"/>
                        </a:spcAft>
                        <a:buNone/>
                      </a:pPr>
                      <a:r>
                        <a:rPr lang="en" sz="1800" b="1" dirty="0"/>
                        <a:t>Twitter </a:t>
                      </a:r>
                      <a:endParaRPr sz="1800" b="1"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b="1"/>
                        <a:t>Medical Institutions</a:t>
                      </a:r>
                      <a:endParaRPr sz="1800"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b="1" dirty="0"/>
                        <a:t>Business Owners</a:t>
                      </a:r>
                      <a:endParaRPr sz="1800" b="1"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645100">
                <a:tc>
                  <a:txBody>
                    <a:bodyPr/>
                    <a:lstStyle/>
                    <a:p>
                      <a:pPr marL="285750" lvl="0" indent="-285750" algn="l" rtl="0">
                        <a:lnSpc>
                          <a:spcPct val="150000"/>
                        </a:lnSpc>
                        <a:spcBef>
                          <a:spcPts val="0"/>
                        </a:spcBef>
                        <a:spcAft>
                          <a:spcPts val="0"/>
                        </a:spcAft>
                        <a:buFontTx/>
                        <a:buChar char="-"/>
                      </a:pPr>
                      <a:r>
                        <a:rPr lang="en" b="1" dirty="0">
                          <a:solidFill>
                            <a:schemeClr val="tx1"/>
                          </a:solidFill>
                        </a:rPr>
                        <a:t>Monitor</a:t>
                      </a:r>
                      <a:r>
                        <a:rPr lang="en" dirty="0"/>
                        <a:t> </a:t>
                      </a:r>
                      <a:r>
                        <a:rPr lang="en-US" dirty="0"/>
                        <a:t>sentiment </a:t>
                      </a:r>
                      <a:r>
                        <a:rPr lang="en" dirty="0"/>
                        <a:t>trend </a:t>
                      </a:r>
                    </a:p>
                    <a:p>
                      <a:pPr marL="285750" lvl="0" indent="-285750" algn="l" rtl="0">
                        <a:lnSpc>
                          <a:spcPct val="150000"/>
                        </a:lnSpc>
                        <a:spcBef>
                          <a:spcPts val="0"/>
                        </a:spcBef>
                        <a:spcAft>
                          <a:spcPts val="0"/>
                        </a:spcAft>
                        <a:buFontTx/>
                        <a:buChar char="-"/>
                      </a:pPr>
                      <a:r>
                        <a:rPr lang="en-US" b="1" dirty="0">
                          <a:solidFill>
                            <a:schemeClr val="tx1"/>
                          </a:solidFill>
                        </a:rPr>
                        <a:t>S</a:t>
                      </a:r>
                      <a:r>
                        <a:rPr lang="en" b="1" dirty="0">
                          <a:solidFill>
                            <a:schemeClr val="tx1"/>
                          </a:solidFill>
                        </a:rPr>
                        <a:t>tudy</a:t>
                      </a:r>
                      <a:r>
                        <a:rPr lang="en" b="1" dirty="0"/>
                        <a:t> </a:t>
                      </a:r>
                      <a:r>
                        <a:rPr lang="en" dirty="0"/>
                        <a:t>abnormal </a:t>
                      </a:r>
                      <a:r>
                        <a:rPr lang="en-US" dirty="0"/>
                        <a:t>spikes</a:t>
                      </a:r>
                      <a:endParaRPr lang="en" dirty="0"/>
                    </a:p>
                    <a:p>
                      <a:pPr marL="285750" lvl="0" indent="-285750" algn="l" rtl="0">
                        <a:lnSpc>
                          <a:spcPct val="150000"/>
                        </a:lnSpc>
                        <a:spcBef>
                          <a:spcPts val="0"/>
                        </a:spcBef>
                        <a:spcAft>
                          <a:spcPts val="0"/>
                        </a:spcAft>
                        <a:buFontTx/>
                        <a:buChar char="-"/>
                      </a:pPr>
                      <a:r>
                        <a:rPr lang="en" b="1" dirty="0">
                          <a:solidFill>
                            <a:schemeClr val="tx1"/>
                          </a:solidFill>
                        </a:rPr>
                        <a:t>Augment</a:t>
                      </a:r>
                      <a:r>
                        <a:rPr lang="en" dirty="0"/>
                        <a:t> the </a:t>
                      </a:r>
                      <a:r>
                        <a:rPr lang="en-US" dirty="0"/>
                        <a:t>safety rules and stop </a:t>
                      </a:r>
                      <a:r>
                        <a:rPr lang="en" dirty="0"/>
                        <a:t>rumors in time. </a:t>
                      </a:r>
                      <a:endParaRPr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285750" lvl="0" indent="-285750" algn="l" rtl="0">
                        <a:lnSpc>
                          <a:spcPct val="150000"/>
                        </a:lnSpc>
                        <a:spcBef>
                          <a:spcPts val="0"/>
                        </a:spcBef>
                        <a:spcAft>
                          <a:spcPts val="0"/>
                        </a:spcAft>
                        <a:buFontTx/>
                        <a:buChar char="-"/>
                      </a:pPr>
                      <a:r>
                        <a:rPr lang="en-US" b="1" dirty="0">
                          <a:solidFill>
                            <a:schemeClr val="tx1"/>
                          </a:solidFill>
                        </a:rPr>
                        <a:t>Overwatch</a:t>
                      </a:r>
                    </a:p>
                    <a:p>
                      <a:pPr marL="0" lvl="0" indent="0" algn="l" rtl="0">
                        <a:lnSpc>
                          <a:spcPct val="150000"/>
                        </a:lnSpc>
                        <a:spcBef>
                          <a:spcPts val="0"/>
                        </a:spcBef>
                        <a:spcAft>
                          <a:spcPts val="0"/>
                        </a:spcAft>
                        <a:buFontTx/>
                        <a:buNone/>
                      </a:pPr>
                      <a:r>
                        <a:rPr lang="en-US" dirty="0"/>
                        <a:t>      public sentiments</a:t>
                      </a:r>
                    </a:p>
                    <a:p>
                      <a:pPr marL="285750" lvl="0" indent="-285750" algn="l" rtl="0">
                        <a:lnSpc>
                          <a:spcPct val="150000"/>
                        </a:lnSpc>
                        <a:spcBef>
                          <a:spcPts val="0"/>
                        </a:spcBef>
                        <a:spcAft>
                          <a:spcPts val="0"/>
                        </a:spcAft>
                        <a:buFontTx/>
                        <a:buChar char="-"/>
                      </a:pPr>
                      <a:r>
                        <a:rPr lang="en-US" b="1" dirty="0">
                          <a:solidFill>
                            <a:schemeClr val="tx1"/>
                          </a:solidFill>
                        </a:rPr>
                        <a:t>Provide help </a:t>
                      </a:r>
                      <a:r>
                        <a:rPr lang="en-US" dirty="0"/>
                        <a:t>alleviating </a:t>
                      </a:r>
                      <a:endParaRPr lang="en-US" b="1" dirty="0">
                        <a:solidFill>
                          <a:schemeClr val="tx1"/>
                        </a:solidFill>
                      </a:endParaRPr>
                    </a:p>
                    <a:p>
                      <a:pPr marL="0" lvl="0" indent="0" algn="l" rtl="0">
                        <a:lnSpc>
                          <a:spcPct val="150000"/>
                        </a:lnSpc>
                        <a:spcBef>
                          <a:spcPts val="0"/>
                        </a:spcBef>
                        <a:spcAft>
                          <a:spcPts val="0"/>
                        </a:spcAft>
                        <a:buFontTx/>
                        <a:buNone/>
                      </a:pPr>
                      <a:r>
                        <a:rPr lang="en" dirty="0"/>
                        <a:t>      extreme emotions</a:t>
                      </a:r>
                      <a:endParaRPr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285750" lvl="0" indent="-285750" algn="l" rtl="0">
                        <a:lnSpc>
                          <a:spcPct val="150000"/>
                        </a:lnSpc>
                        <a:spcBef>
                          <a:spcPts val="0"/>
                        </a:spcBef>
                        <a:spcAft>
                          <a:spcPts val="0"/>
                        </a:spcAft>
                        <a:buFont typeface="Arial" panose="020B0604020202020204" pitchFamily="34" charset="0"/>
                        <a:buChar char="-"/>
                      </a:pPr>
                      <a:r>
                        <a:rPr lang="en-US" b="1" dirty="0">
                          <a:solidFill>
                            <a:schemeClr val="tx1"/>
                          </a:solidFill>
                        </a:rPr>
                        <a:t>Care about</a:t>
                      </a:r>
                      <a:r>
                        <a:rPr lang="en" b="1" dirty="0">
                          <a:solidFill>
                            <a:schemeClr val="tx1"/>
                          </a:solidFill>
                        </a:rPr>
                        <a:t> </a:t>
                      </a:r>
                      <a:r>
                        <a:rPr lang="en" dirty="0"/>
                        <a:t>customers’ emotion change</a:t>
                      </a:r>
                    </a:p>
                    <a:p>
                      <a:pPr marL="285750" lvl="0" indent="-285750" algn="l" rtl="0">
                        <a:lnSpc>
                          <a:spcPct val="150000"/>
                        </a:lnSpc>
                        <a:spcBef>
                          <a:spcPts val="0"/>
                        </a:spcBef>
                        <a:spcAft>
                          <a:spcPts val="0"/>
                        </a:spcAft>
                        <a:buFont typeface="Arial" panose="020B0604020202020204" pitchFamily="34" charset="0"/>
                        <a:buChar char="-"/>
                      </a:pPr>
                      <a:r>
                        <a:rPr lang="en-US" b="1" dirty="0">
                          <a:solidFill>
                            <a:schemeClr val="tx1"/>
                          </a:solidFill>
                        </a:rPr>
                        <a:t>M</a:t>
                      </a:r>
                      <a:r>
                        <a:rPr lang="en" b="1" dirty="0">
                          <a:solidFill>
                            <a:schemeClr val="tx1"/>
                          </a:solidFill>
                        </a:rPr>
                        <a:t>arketing campaign  </a:t>
                      </a:r>
                      <a:r>
                        <a:rPr lang="en" dirty="0"/>
                        <a:t>accordingly and appropriately </a:t>
                      </a:r>
                    </a:p>
                    <a:p>
                      <a:pPr marL="0" lvl="0" indent="0" algn="l" rtl="0">
                        <a:lnSpc>
                          <a:spcPct val="150000"/>
                        </a:lnSpc>
                        <a:spcBef>
                          <a:spcPts val="0"/>
                        </a:spcBef>
                        <a:spcAft>
                          <a:spcPts val="0"/>
                        </a:spcAft>
                        <a:buFont typeface="Arial" panose="020B0604020202020204" pitchFamily="34" charset="0"/>
                        <a:buNone/>
                      </a:pPr>
                      <a:r>
                        <a:rPr lang="en" dirty="0"/>
                        <a:t>     </a:t>
                      </a:r>
                      <a:r>
                        <a:rPr lang="en" sz="1200" dirty="0">
                          <a:solidFill>
                            <a:schemeClr val="tx2">
                              <a:lumMod val="75000"/>
                            </a:schemeClr>
                          </a:solidFill>
                        </a:rPr>
                        <a:t>(e.g. Corona beer)</a:t>
                      </a:r>
                      <a:endParaRPr sz="1200" dirty="0">
                        <a:solidFill>
                          <a:schemeClr val="tx2">
                            <a:lumMod val="75000"/>
                          </a:schemeClr>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endParaRPr dirty="0"/>
          </a:p>
        </p:txBody>
      </p:sp>
      <p:sp>
        <p:nvSpPr>
          <p:cNvPr id="5" name="Google Shape;202;p22">
            <a:extLst>
              <a:ext uri="{FF2B5EF4-FFF2-40B4-BE49-F238E27FC236}">
                <a16:creationId xmlns:a16="http://schemas.microsoft.com/office/drawing/2014/main" id="{BE628C0D-AB33-4B11-9875-7131852E6C12}"/>
              </a:ext>
            </a:extLst>
          </p:cNvPr>
          <p:cNvSpPr txBox="1">
            <a:spLocks/>
          </p:cNvSpPr>
          <p:nvPr/>
        </p:nvSpPr>
        <p:spPr>
          <a:xfrm>
            <a:off x="565218" y="1017450"/>
            <a:ext cx="8520600" cy="62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2pPr>
            <a:lvl3pPr marR="0" lvl="2"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3pPr>
            <a:lvl4pPr marR="0" lvl="3"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4pPr>
            <a:lvl5pPr marR="0" lvl="4"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5pPr>
            <a:lvl6pPr marR="0" lvl="5"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6pPr>
            <a:lvl7pPr marR="0" lvl="6"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7pPr>
            <a:lvl8pPr marR="0" lvl="7"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8pPr>
            <a:lvl9pPr marR="0" lvl="8"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9pPr>
          </a:lstStyle>
          <a:p>
            <a:r>
              <a:rPr lang="en-US" sz="1800" dirty="0"/>
              <a:t>If you</a:t>
            </a:r>
            <a:r>
              <a:rPr lang="zh-CN" altLang="en-US" sz="1800" dirty="0"/>
              <a:t> </a:t>
            </a:r>
            <a:r>
              <a:rPr lang="en-US" altLang="zh-CN" sz="1800" dirty="0"/>
              <a:t>are</a:t>
            </a:r>
            <a:r>
              <a:rPr lang="zh-CN" altLang="en-US" sz="1800" dirty="0"/>
              <a:t> </a:t>
            </a:r>
            <a:r>
              <a:rPr lang="en-US" altLang="zh-CN" sz="1800" dirty="0"/>
              <a:t>interested, please check out for our full dashboards!</a:t>
            </a:r>
          </a:p>
          <a:p>
            <a:pPr>
              <a:lnSpc>
                <a:spcPct val="150000"/>
              </a:lnSpc>
            </a:pPr>
            <a:r>
              <a:rPr lang="en-US" altLang="zh-CN" sz="1200" dirty="0"/>
              <a:t>Links are on </a:t>
            </a:r>
            <a:r>
              <a:rPr lang="en-US" altLang="zh-CN" sz="1200" dirty="0" err="1"/>
              <a:t>Github</a:t>
            </a:r>
            <a:r>
              <a:rPr lang="en-US" altLang="zh-CN" sz="1200" dirty="0"/>
              <a:t>.</a:t>
            </a:r>
            <a:endParaRPr lang="en-US" sz="1200" dirty="0"/>
          </a:p>
        </p:txBody>
      </p:sp>
      <p:pic>
        <p:nvPicPr>
          <p:cNvPr id="4" name="Picture 3" descr="A close up of a map&#10;&#10;Description automatically generated">
            <a:extLst>
              <a:ext uri="{FF2B5EF4-FFF2-40B4-BE49-F238E27FC236}">
                <a16:creationId xmlns:a16="http://schemas.microsoft.com/office/drawing/2014/main" id="{7B2D5EAE-2C13-48A8-A1C1-3A050D80B023}"/>
              </a:ext>
            </a:extLst>
          </p:cNvPr>
          <p:cNvPicPr>
            <a:picLocks noChangeAspect="1"/>
          </p:cNvPicPr>
          <p:nvPr/>
        </p:nvPicPr>
        <p:blipFill>
          <a:blip r:embed="rId3"/>
          <a:stretch>
            <a:fillRect/>
          </a:stretch>
        </p:blipFill>
        <p:spPr>
          <a:xfrm>
            <a:off x="565218" y="1770557"/>
            <a:ext cx="2878401" cy="2657743"/>
          </a:xfrm>
          <a:prstGeom prst="rect">
            <a:avLst/>
          </a:prstGeom>
        </p:spPr>
      </p:pic>
      <p:pic>
        <p:nvPicPr>
          <p:cNvPr id="7" name="Picture 6" descr="A close up of a map&#10;&#10;Description automatically generated">
            <a:extLst>
              <a:ext uri="{FF2B5EF4-FFF2-40B4-BE49-F238E27FC236}">
                <a16:creationId xmlns:a16="http://schemas.microsoft.com/office/drawing/2014/main" id="{FFECDA4B-8E61-4188-9BEF-7288ED29D93F}"/>
              </a:ext>
            </a:extLst>
          </p:cNvPr>
          <p:cNvPicPr>
            <a:picLocks noChangeAspect="1"/>
          </p:cNvPicPr>
          <p:nvPr/>
        </p:nvPicPr>
        <p:blipFill>
          <a:blip r:embed="rId4"/>
          <a:stretch>
            <a:fillRect/>
          </a:stretch>
        </p:blipFill>
        <p:spPr>
          <a:xfrm>
            <a:off x="3987050" y="1796384"/>
            <a:ext cx="4684383" cy="263191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Appendix – Full </a:t>
            </a:r>
            <a:r>
              <a:rPr lang="en" dirty="0"/>
              <a:t>Data Description</a:t>
            </a:r>
            <a:endParaRPr dirty="0"/>
          </a:p>
          <a:p>
            <a:pPr marL="0" lvl="0" indent="0" algn="l" rtl="0">
              <a:spcBef>
                <a:spcPts val="0"/>
              </a:spcBef>
              <a:spcAft>
                <a:spcPts val="0"/>
              </a:spcAft>
              <a:buNone/>
            </a:pPr>
            <a:endParaRPr dirty="0"/>
          </a:p>
        </p:txBody>
      </p:sp>
      <p:graphicFrame>
        <p:nvGraphicFramePr>
          <p:cNvPr id="216" name="Google Shape;216;p24"/>
          <p:cNvGraphicFramePr/>
          <p:nvPr/>
        </p:nvGraphicFramePr>
        <p:xfrm>
          <a:off x="311700" y="1286950"/>
          <a:ext cx="8601350" cy="3439134"/>
        </p:xfrm>
        <a:graphic>
          <a:graphicData uri="http://schemas.openxmlformats.org/drawingml/2006/table">
            <a:tbl>
              <a:tblPr>
                <a:noFill/>
                <a:tableStyleId>{EB72A5D1-92A2-4290-AD38-C0D423CF6CB1}</a:tableStyleId>
              </a:tblPr>
              <a:tblGrid>
                <a:gridCol w="1975850">
                  <a:extLst>
                    <a:ext uri="{9D8B030D-6E8A-4147-A177-3AD203B41FA5}">
                      <a16:colId xmlns:a16="http://schemas.microsoft.com/office/drawing/2014/main" val="20000"/>
                    </a:ext>
                  </a:extLst>
                </a:gridCol>
                <a:gridCol w="2419900">
                  <a:extLst>
                    <a:ext uri="{9D8B030D-6E8A-4147-A177-3AD203B41FA5}">
                      <a16:colId xmlns:a16="http://schemas.microsoft.com/office/drawing/2014/main" val="20001"/>
                    </a:ext>
                  </a:extLst>
                </a:gridCol>
                <a:gridCol w="4205600">
                  <a:extLst>
                    <a:ext uri="{9D8B030D-6E8A-4147-A177-3AD203B41FA5}">
                      <a16:colId xmlns:a16="http://schemas.microsoft.com/office/drawing/2014/main" val="20002"/>
                    </a:ext>
                  </a:extLst>
                </a:gridCol>
              </a:tblGrid>
              <a:tr h="355375">
                <a:tc>
                  <a:txBody>
                    <a:bodyPr/>
                    <a:lstStyle/>
                    <a:p>
                      <a:pPr marL="0" lvl="0" indent="0" algn="l" rtl="0">
                        <a:lnSpc>
                          <a:spcPct val="100000"/>
                        </a:lnSpc>
                        <a:spcBef>
                          <a:spcPts val="0"/>
                        </a:spcBef>
                        <a:spcAft>
                          <a:spcPts val="0"/>
                        </a:spcAft>
                        <a:buNone/>
                      </a:pPr>
                      <a:r>
                        <a:rPr lang="en" sz="1300" b="1">
                          <a:solidFill>
                            <a:schemeClr val="dk1"/>
                          </a:solidFill>
                          <a:latin typeface="Lato"/>
                          <a:ea typeface="Lato"/>
                          <a:cs typeface="Lato"/>
                          <a:sym typeface="Lato"/>
                        </a:rPr>
                        <a:t>Confirmed Cases</a:t>
                      </a:r>
                      <a:endParaRPr sz="1300" b="1">
                        <a:solidFill>
                          <a:schemeClr val="dk1"/>
                        </a:solidFill>
                      </a:endParaRPr>
                    </a:p>
                  </a:txBody>
                  <a:tcPr marL="91425" marR="91425" marT="91425" marB="91425"/>
                </a:tc>
                <a:tc>
                  <a:txBody>
                    <a:bodyPr/>
                    <a:lstStyle/>
                    <a:p>
                      <a:pPr marL="0" lvl="0" indent="0" algn="l" rtl="0">
                        <a:lnSpc>
                          <a:spcPct val="100000"/>
                        </a:lnSpc>
                        <a:spcBef>
                          <a:spcPts val="0"/>
                        </a:spcBef>
                        <a:spcAft>
                          <a:spcPts val="0"/>
                        </a:spcAft>
                        <a:buNone/>
                      </a:pPr>
                      <a:r>
                        <a:rPr lang="en" sz="1300" b="1">
                          <a:solidFill>
                            <a:schemeClr val="dk1"/>
                          </a:solidFill>
                          <a:latin typeface="Lato"/>
                          <a:ea typeface="Lato"/>
                          <a:cs typeface="Lato"/>
                          <a:sym typeface="Lato"/>
                        </a:rPr>
                        <a:t>News</a:t>
                      </a:r>
                      <a:endParaRPr sz="1300" b="1">
                        <a:solidFill>
                          <a:schemeClr val="dk1"/>
                        </a:solidFill>
                      </a:endParaRPr>
                    </a:p>
                  </a:txBody>
                  <a:tcPr marL="91425" marR="91425" marT="91425" marB="91425"/>
                </a:tc>
                <a:tc>
                  <a:txBody>
                    <a:bodyPr/>
                    <a:lstStyle/>
                    <a:p>
                      <a:pPr marL="0" lvl="0" indent="0" algn="l" rtl="0">
                        <a:lnSpc>
                          <a:spcPct val="100000"/>
                        </a:lnSpc>
                        <a:spcBef>
                          <a:spcPts val="0"/>
                        </a:spcBef>
                        <a:spcAft>
                          <a:spcPts val="0"/>
                        </a:spcAft>
                        <a:buNone/>
                      </a:pPr>
                      <a:r>
                        <a:rPr lang="en" sz="1300" b="1">
                          <a:solidFill>
                            <a:schemeClr val="dk1"/>
                          </a:solidFill>
                          <a:latin typeface="Lato"/>
                          <a:ea typeface="Lato"/>
                          <a:cs typeface="Lato"/>
                          <a:sym typeface="Lato"/>
                        </a:rPr>
                        <a:t>Twitter Tweets &amp; Trends</a:t>
                      </a:r>
                      <a:endParaRPr sz="1300" b="1">
                        <a:solidFill>
                          <a:schemeClr val="dk1"/>
                        </a:solidFill>
                      </a:endParaRPr>
                    </a:p>
                  </a:txBody>
                  <a:tcPr marL="91425" marR="91425" marT="91425" marB="91425"/>
                </a:tc>
                <a:extLst>
                  <a:ext uri="{0D108BD9-81ED-4DB2-BD59-A6C34878D82A}">
                    <a16:rowId xmlns:a16="http://schemas.microsoft.com/office/drawing/2014/main" val="10000"/>
                  </a:ext>
                </a:extLst>
              </a:tr>
              <a:tr h="2140950">
                <a:tc>
                  <a:txBody>
                    <a:bodyPr/>
                    <a:lstStyle/>
                    <a:p>
                      <a:pPr marL="0" lvl="0" indent="0" algn="l" rtl="0">
                        <a:lnSpc>
                          <a:spcPct val="115000"/>
                        </a:lnSpc>
                        <a:spcBef>
                          <a:spcPts val="0"/>
                        </a:spcBef>
                        <a:spcAft>
                          <a:spcPts val="0"/>
                        </a:spcAft>
                        <a:buNone/>
                      </a:pPr>
                      <a:r>
                        <a:rPr lang="en" sz="1300" b="1">
                          <a:solidFill>
                            <a:schemeClr val="dk2"/>
                          </a:solidFill>
                          <a:latin typeface="Lato"/>
                          <a:ea typeface="Lato"/>
                          <a:cs typeface="Lato"/>
                          <a:sym typeface="Lato"/>
                        </a:rPr>
                        <a:t>Data Source</a:t>
                      </a:r>
                      <a:endParaRPr sz="1300" b="1">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 sz="1300" u="sng">
                          <a:solidFill>
                            <a:schemeClr val="accent5"/>
                          </a:solidFill>
                          <a:latin typeface="Lato"/>
                          <a:ea typeface="Lato"/>
                          <a:cs typeface="Lato"/>
                          <a:sym typeface="Lato"/>
                          <a:hlinkClick r:id="rId3"/>
                        </a:rPr>
                        <a:t>Johns Hopkins CSSE</a:t>
                      </a:r>
                      <a:endParaRPr sz="1300"/>
                    </a:p>
                  </a:txBody>
                  <a:tcPr marL="91425" marR="91425" marT="91425" marB="91425"/>
                </a:tc>
                <a:tc>
                  <a:txBody>
                    <a:bodyPr/>
                    <a:lstStyle/>
                    <a:p>
                      <a:pPr marL="0" lvl="0" indent="0" algn="l" rtl="0">
                        <a:lnSpc>
                          <a:spcPct val="115000"/>
                        </a:lnSpc>
                        <a:spcBef>
                          <a:spcPts val="0"/>
                        </a:spcBef>
                        <a:spcAft>
                          <a:spcPts val="0"/>
                        </a:spcAft>
                        <a:buNone/>
                      </a:pPr>
                      <a:r>
                        <a:rPr lang="en" sz="1300" b="1">
                          <a:solidFill>
                            <a:schemeClr val="dk2"/>
                          </a:solidFill>
                          <a:latin typeface="Lato"/>
                          <a:ea typeface="Lato"/>
                          <a:cs typeface="Lato"/>
                          <a:sym typeface="Lato"/>
                        </a:rPr>
                        <a:t>Data Source</a:t>
                      </a:r>
                      <a:endParaRPr sz="1300" b="1">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 sz="1300">
                          <a:solidFill>
                            <a:schemeClr val="dk2"/>
                          </a:solidFill>
                          <a:latin typeface="Lato"/>
                          <a:ea typeface="Lato"/>
                          <a:cs typeface="Lato"/>
                          <a:sym typeface="Lato"/>
                        </a:rPr>
                        <a:t>web-scraped coronavirus-related news covered by 2 news websites, CNN and Fox News.</a:t>
                      </a:r>
                      <a:endParaRPr sz="1300"/>
                    </a:p>
                  </a:txBody>
                  <a:tcPr marL="91425" marR="91425" marT="91425" marB="91425"/>
                </a:tc>
                <a:tc>
                  <a:txBody>
                    <a:bodyPr/>
                    <a:lstStyle/>
                    <a:p>
                      <a:pPr marL="0" lvl="0" indent="0" algn="l" rtl="0">
                        <a:lnSpc>
                          <a:spcPct val="115000"/>
                        </a:lnSpc>
                        <a:spcBef>
                          <a:spcPts val="0"/>
                        </a:spcBef>
                        <a:spcAft>
                          <a:spcPts val="0"/>
                        </a:spcAft>
                        <a:buNone/>
                      </a:pPr>
                      <a:r>
                        <a:rPr lang="en" sz="1300" b="1">
                          <a:solidFill>
                            <a:schemeClr val="dk2"/>
                          </a:solidFill>
                          <a:latin typeface="Lato"/>
                          <a:ea typeface="Lato"/>
                          <a:cs typeface="Lato"/>
                          <a:sym typeface="Lato"/>
                        </a:rPr>
                        <a:t>Data Source</a:t>
                      </a:r>
                      <a:endParaRPr sz="1300" b="1">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 sz="1300">
                          <a:solidFill>
                            <a:schemeClr val="dk2"/>
                          </a:solidFill>
                          <a:latin typeface="Lato"/>
                          <a:ea typeface="Lato"/>
                          <a:cs typeface="Lato"/>
                          <a:sym typeface="Lato"/>
                        </a:rPr>
                        <a:t>Tweets under the key words ‘COVID’ and ‘coronavirus’ scraped using twitter api on a daily basis (from Jan. 20th to April 8th), limited by language = English. Retrieved by </a:t>
                      </a:r>
                      <a:r>
                        <a:rPr lang="en" sz="1300" u="sng">
                          <a:solidFill>
                            <a:schemeClr val="hlink"/>
                          </a:solidFill>
                          <a:latin typeface="Lato"/>
                          <a:ea typeface="Lato"/>
                          <a:cs typeface="Lato"/>
                          <a:sym typeface="Lato"/>
                          <a:hlinkClick r:id="rId4"/>
                        </a:rPr>
                        <a:t>TwitterScraper API</a:t>
                      </a:r>
                      <a:r>
                        <a:rPr lang="en" sz="1300">
                          <a:solidFill>
                            <a:schemeClr val="dk2"/>
                          </a:solidFill>
                          <a:latin typeface="Lato"/>
                          <a:ea typeface="Lato"/>
                          <a:cs typeface="Lato"/>
                          <a:sym typeface="Lato"/>
                        </a:rPr>
                        <a:t>.</a:t>
                      </a:r>
                      <a:endParaRPr sz="130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130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 sz="1300">
                          <a:solidFill>
                            <a:schemeClr val="dk2"/>
                          </a:solidFill>
                          <a:latin typeface="Lato"/>
                          <a:ea typeface="Lato"/>
                          <a:cs typeface="Lato"/>
                          <a:sym typeface="Lato"/>
                        </a:rPr>
                        <a:t>Twitter trending topics from Jan. 20th to April 11th. archived from </a:t>
                      </a:r>
                      <a:r>
                        <a:rPr lang="en" sz="1300" u="sng">
                          <a:solidFill>
                            <a:schemeClr val="hlink"/>
                          </a:solidFill>
                          <a:latin typeface="Lato"/>
                          <a:ea typeface="Lato"/>
                          <a:cs typeface="Lato"/>
                          <a:sym typeface="Lato"/>
                          <a:hlinkClick r:id="rId5"/>
                        </a:rPr>
                        <a:t>https://trendogate.com/</a:t>
                      </a:r>
                      <a:r>
                        <a:rPr lang="en" sz="1300">
                          <a:solidFill>
                            <a:schemeClr val="dk2"/>
                          </a:solidFill>
                          <a:latin typeface="Lato"/>
                          <a:ea typeface="Lato"/>
                          <a:cs typeface="Lato"/>
                          <a:sym typeface="Lato"/>
                        </a:rPr>
                        <a:t> &amp; </a:t>
                      </a:r>
                      <a:r>
                        <a:rPr lang="en" sz="1300" u="sng">
                          <a:solidFill>
                            <a:schemeClr val="hlink"/>
                          </a:solidFill>
                          <a:latin typeface="Lato"/>
                          <a:ea typeface="Lato"/>
                          <a:cs typeface="Lato"/>
                          <a:sym typeface="Lato"/>
                          <a:hlinkClick r:id="rId6"/>
                        </a:rPr>
                        <a:t>https://us.trend-calendar.com/</a:t>
                      </a:r>
                      <a:r>
                        <a:rPr lang="en" sz="1300">
                          <a:solidFill>
                            <a:schemeClr val="dk2"/>
                          </a:solidFill>
                          <a:latin typeface="Lato"/>
                          <a:ea typeface="Lato"/>
                          <a:cs typeface="Lato"/>
                          <a:sym typeface="Lato"/>
                        </a:rPr>
                        <a:t> </a:t>
                      </a:r>
                      <a:endParaRPr sz="1300">
                        <a:solidFill>
                          <a:schemeClr val="dk2"/>
                        </a:solidFill>
                        <a:latin typeface="Lato"/>
                        <a:ea typeface="Lato"/>
                        <a:cs typeface="Lato"/>
                        <a:sym typeface="Lato"/>
                      </a:endParaRPr>
                    </a:p>
                  </a:txBody>
                  <a:tcPr marL="91425" marR="91425" marT="91425" marB="91425"/>
                </a:tc>
                <a:extLst>
                  <a:ext uri="{0D108BD9-81ED-4DB2-BD59-A6C34878D82A}">
                    <a16:rowId xmlns:a16="http://schemas.microsoft.com/office/drawing/2014/main" val="10001"/>
                  </a:ext>
                </a:extLst>
              </a:tr>
              <a:tr h="829075">
                <a:tc>
                  <a:txBody>
                    <a:bodyPr/>
                    <a:lstStyle/>
                    <a:p>
                      <a:pPr marL="0" lvl="0" indent="0" algn="l" rtl="0">
                        <a:lnSpc>
                          <a:spcPct val="115000"/>
                        </a:lnSpc>
                        <a:spcBef>
                          <a:spcPts val="0"/>
                        </a:spcBef>
                        <a:spcAft>
                          <a:spcPts val="0"/>
                        </a:spcAft>
                        <a:buNone/>
                      </a:pPr>
                      <a:r>
                        <a:rPr lang="en" sz="1300" b="1">
                          <a:solidFill>
                            <a:schemeClr val="dk2"/>
                          </a:solidFill>
                          <a:latin typeface="Lato"/>
                          <a:ea typeface="Lato"/>
                          <a:cs typeface="Lato"/>
                          <a:sym typeface="Lato"/>
                        </a:rPr>
                        <a:t>Data Characteristic</a:t>
                      </a:r>
                      <a:endParaRPr sz="1300" b="1">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 sz="1300">
                          <a:solidFill>
                            <a:schemeClr val="dk2"/>
                          </a:solidFill>
                          <a:latin typeface="Lato"/>
                          <a:ea typeface="Lato"/>
                          <a:cs typeface="Lato"/>
                          <a:sym typeface="Lato"/>
                        </a:rPr>
                        <a:t>Confirmed cases time series data in the U.S.</a:t>
                      </a:r>
                      <a:endParaRPr sz="1300"/>
                    </a:p>
                  </a:txBody>
                  <a:tcPr marL="91425" marR="91425" marT="91425" marB="91425"/>
                </a:tc>
                <a:tc>
                  <a:txBody>
                    <a:bodyPr/>
                    <a:lstStyle/>
                    <a:p>
                      <a:pPr marL="0" lvl="0" indent="0" algn="l" rtl="0">
                        <a:lnSpc>
                          <a:spcPct val="115000"/>
                        </a:lnSpc>
                        <a:spcBef>
                          <a:spcPts val="0"/>
                        </a:spcBef>
                        <a:spcAft>
                          <a:spcPts val="0"/>
                        </a:spcAft>
                        <a:buNone/>
                      </a:pPr>
                      <a:r>
                        <a:rPr lang="en" sz="1300" b="1">
                          <a:solidFill>
                            <a:schemeClr val="dk2"/>
                          </a:solidFill>
                          <a:latin typeface="Lato"/>
                          <a:ea typeface="Lato"/>
                          <a:cs typeface="Lato"/>
                          <a:sym typeface="Lato"/>
                        </a:rPr>
                        <a:t>Data Characteristic</a:t>
                      </a:r>
                      <a:endParaRPr sz="1300" b="1">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 sz="1300">
                          <a:solidFill>
                            <a:schemeClr val="dk2"/>
                          </a:solidFill>
                          <a:latin typeface="Lato"/>
                          <a:ea typeface="Lato"/>
                          <a:cs typeface="Lato"/>
                          <a:sym typeface="Lato"/>
                        </a:rPr>
                        <a:t>Time published, title, body part of the news, sources</a:t>
                      </a:r>
                      <a:endParaRPr sz="1300"/>
                    </a:p>
                  </a:txBody>
                  <a:tcPr marL="91425" marR="91425" marT="91425" marB="91425"/>
                </a:tc>
                <a:tc>
                  <a:txBody>
                    <a:bodyPr/>
                    <a:lstStyle/>
                    <a:p>
                      <a:pPr marL="0" lvl="0" indent="0" algn="l" rtl="0">
                        <a:lnSpc>
                          <a:spcPct val="115000"/>
                        </a:lnSpc>
                        <a:spcBef>
                          <a:spcPts val="0"/>
                        </a:spcBef>
                        <a:spcAft>
                          <a:spcPts val="0"/>
                        </a:spcAft>
                        <a:buNone/>
                      </a:pPr>
                      <a:r>
                        <a:rPr lang="en" sz="1300" b="1">
                          <a:solidFill>
                            <a:schemeClr val="dk2"/>
                          </a:solidFill>
                          <a:latin typeface="Lato"/>
                          <a:ea typeface="Lato"/>
                          <a:cs typeface="Lato"/>
                          <a:sym typeface="Lato"/>
                        </a:rPr>
                        <a:t>Data Characteristic</a:t>
                      </a:r>
                      <a:endParaRPr sz="1300" b="1">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 sz="1300">
                          <a:solidFill>
                            <a:schemeClr val="dk2"/>
                          </a:solidFill>
                          <a:latin typeface="Lato"/>
                          <a:ea typeface="Lato"/>
                          <a:cs typeface="Lato"/>
                          <a:sym typeface="Lato"/>
                        </a:rPr>
                        <a:t>Timestamp, Tweet text, trending topics</a:t>
                      </a:r>
                      <a:endParaRPr sz="130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Appendix - </a:t>
            </a:r>
            <a:r>
              <a:rPr lang="en" dirty="0"/>
              <a:t>Five Emotions in Tweets</a:t>
            </a:r>
            <a:endParaRPr dirty="0"/>
          </a:p>
        </p:txBody>
      </p:sp>
      <p:sp>
        <p:nvSpPr>
          <p:cNvPr id="229" name="Google Shape;229;p25"/>
          <p:cNvSpPr txBox="1"/>
          <p:nvPr/>
        </p:nvSpPr>
        <p:spPr>
          <a:xfrm>
            <a:off x="8037126" y="4040834"/>
            <a:ext cx="1212300" cy="3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Fear</a:t>
            </a:r>
            <a:endParaRPr>
              <a:latin typeface="Lato"/>
              <a:ea typeface="Lato"/>
              <a:cs typeface="Lato"/>
              <a:sym typeface="Lato"/>
            </a:endParaRPr>
          </a:p>
        </p:txBody>
      </p:sp>
      <p:grpSp>
        <p:nvGrpSpPr>
          <p:cNvPr id="2" name="Group 1">
            <a:extLst>
              <a:ext uri="{FF2B5EF4-FFF2-40B4-BE49-F238E27FC236}">
                <a16:creationId xmlns:a16="http://schemas.microsoft.com/office/drawing/2014/main" id="{A1B3FB8E-ABD7-404D-BD68-E4847123B9AD}"/>
              </a:ext>
            </a:extLst>
          </p:cNvPr>
          <p:cNvGrpSpPr/>
          <p:nvPr/>
        </p:nvGrpSpPr>
        <p:grpSpPr>
          <a:xfrm>
            <a:off x="608275" y="1062123"/>
            <a:ext cx="8224025" cy="3703997"/>
            <a:chOff x="608275" y="1062123"/>
            <a:chExt cx="8781500" cy="3955077"/>
          </a:xfrm>
        </p:grpSpPr>
        <p:pic>
          <p:nvPicPr>
            <p:cNvPr id="222" name="Google Shape;222;p25"/>
            <p:cNvPicPr preferRelativeResize="0"/>
            <p:nvPr/>
          </p:nvPicPr>
          <p:blipFill>
            <a:blip r:embed="rId3">
              <a:alphaModFix/>
            </a:blip>
            <a:stretch>
              <a:fillRect/>
            </a:stretch>
          </p:blipFill>
          <p:spPr>
            <a:xfrm>
              <a:off x="608275" y="1081363"/>
              <a:ext cx="2192790" cy="2050688"/>
            </a:xfrm>
            <a:prstGeom prst="rect">
              <a:avLst/>
            </a:prstGeom>
            <a:noFill/>
            <a:ln>
              <a:noFill/>
            </a:ln>
          </p:spPr>
        </p:pic>
        <p:pic>
          <p:nvPicPr>
            <p:cNvPr id="223" name="Google Shape;223;p25"/>
            <p:cNvPicPr preferRelativeResize="0"/>
            <p:nvPr/>
          </p:nvPicPr>
          <p:blipFill>
            <a:blip r:embed="rId4">
              <a:alphaModFix/>
            </a:blip>
            <a:stretch>
              <a:fillRect/>
            </a:stretch>
          </p:blipFill>
          <p:spPr>
            <a:xfrm>
              <a:off x="3429825" y="1084177"/>
              <a:ext cx="2192800" cy="2017696"/>
            </a:xfrm>
            <a:prstGeom prst="rect">
              <a:avLst/>
            </a:prstGeom>
            <a:noFill/>
            <a:ln>
              <a:noFill/>
            </a:ln>
          </p:spPr>
        </p:pic>
        <p:pic>
          <p:nvPicPr>
            <p:cNvPr id="224" name="Google Shape;224;p25"/>
            <p:cNvPicPr preferRelativeResize="0"/>
            <p:nvPr/>
          </p:nvPicPr>
          <p:blipFill>
            <a:blip r:embed="rId5">
              <a:alphaModFix/>
            </a:blip>
            <a:stretch>
              <a:fillRect/>
            </a:stretch>
          </p:blipFill>
          <p:spPr>
            <a:xfrm>
              <a:off x="6251375" y="1062123"/>
              <a:ext cx="2100382" cy="2017701"/>
            </a:xfrm>
            <a:prstGeom prst="rect">
              <a:avLst/>
            </a:prstGeom>
            <a:noFill/>
            <a:ln>
              <a:noFill/>
            </a:ln>
          </p:spPr>
        </p:pic>
        <p:pic>
          <p:nvPicPr>
            <p:cNvPr id="225" name="Google Shape;225;p25"/>
            <p:cNvPicPr preferRelativeResize="0"/>
            <p:nvPr/>
          </p:nvPicPr>
          <p:blipFill>
            <a:blip r:embed="rId6">
              <a:alphaModFix/>
            </a:blip>
            <a:stretch>
              <a:fillRect/>
            </a:stretch>
          </p:blipFill>
          <p:spPr>
            <a:xfrm>
              <a:off x="2173900" y="3150025"/>
              <a:ext cx="2100376" cy="1848599"/>
            </a:xfrm>
            <a:prstGeom prst="rect">
              <a:avLst/>
            </a:prstGeom>
            <a:noFill/>
            <a:ln>
              <a:noFill/>
            </a:ln>
          </p:spPr>
        </p:pic>
        <p:pic>
          <p:nvPicPr>
            <p:cNvPr id="226" name="Google Shape;226;p25"/>
            <p:cNvPicPr preferRelativeResize="0"/>
            <p:nvPr/>
          </p:nvPicPr>
          <p:blipFill>
            <a:blip r:embed="rId7">
              <a:alphaModFix/>
            </a:blip>
            <a:stretch>
              <a:fillRect/>
            </a:stretch>
          </p:blipFill>
          <p:spPr>
            <a:xfrm>
              <a:off x="4832175" y="3168600"/>
              <a:ext cx="2100375" cy="1848600"/>
            </a:xfrm>
            <a:prstGeom prst="rect">
              <a:avLst/>
            </a:prstGeom>
            <a:noFill/>
            <a:ln>
              <a:noFill/>
            </a:ln>
          </p:spPr>
        </p:pic>
        <p:sp>
          <p:nvSpPr>
            <p:cNvPr id="227" name="Google Shape;227;p25"/>
            <p:cNvSpPr txBox="1"/>
            <p:nvPr/>
          </p:nvSpPr>
          <p:spPr>
            <a:xfrm>
              <a:off x="7126088" y="4242750"/>
              <a:ext cx="1212300" cy="3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Angry</a:t>
              </a:r>
              <a:endParaRPr>
                <a:latin typeface="Lato"/>
                <a:ea typeface="Lato"/>
                <a:cs typeface="Lato"/>
                <a:sym typeface="Lato"/>
              </a:endParaRPr>
            </a:p>
          </p:txBody>
        </p:sp>
        <p:sp>
          <p:nvSpPr>
            <p:cNvPr id="228" name="Google Shape;228;p25"/>
            <p:cNvSpPr txBox="1"/>
            <p:nvPr/>
          </p:nvSpPr>
          <p:spPr>
            <a:xfrm>
              <a:off x="7745600" y="4242750"/>
              <a:ext cx="1212300" cy="3441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ato"/>
                  <a:ea typeface="Lato"/>
                  <a:cs typeface="Lato"/>
                  <a:sym typeface="Lato"/>
                </a:rPr>
                <a:t>Sadness</a:t>
              </a:r>
              <a:endParaRPr dirty="0">
                <a:latin typeface="Lato"/>
                <a:ea typeface="Lato"/>
                <a:cs typeface="Lato"/>
                <a:sym typeface="Lato"/>
              </a:endParaRPr>
            </a:p>
          </p:txBody>
        </p:sp>
        <p:sp>
          <p:nvSpPr>
            <p:cNvPr id="230" name="Google Shape;230;p25"/>
            <p:cNvSpPr txBox="1"/>
            <p:nvPr/>
          </p:nvSpPr>
          <p:spPr>
            <a:xfrm>
              <a:off x="7139450" y="4654525"/>
              <a:ext cx="1212300" cy="3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Confident</a:t>
              </a:r>
              <a:endParaRPr>
                <a:latin typeface="Lato"/>
                <a:ea typeface="Lato"/>
                <a:cs typeface="Lato"/>
                <a:sym typeface="Lato"/>
              </a:endParaRPr>
            </a:p>
          </p:txBody>
        </p:sp>
        <p:sp>
          <p:nvSpPr>
            <p:cNvPr id="231" name="Google Shape;231;p25"/>
            <p:cNvSpPr txBox="1"/>
            <p:nvPr/>
          </p:nvSpPr>
          <p:spPr>
            <a:xfrm>
              <a:off x="8177475" y="4654525"/>
              <a:ext cx="1212300" cy="3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Analytical</a:t>
              </a:r>
              <a:endParaRPr>
                <a:latin typeface="Lato"/>
                <a:ea typeface="Lato"/>
                <a:cs typeface="Lato"/>
                <a:sym typeface="Lato"/>
              </a:endParaRPr>
            </a:p>
          </p:txBody>
        </p:sp>
        <p:cxnSp>
          <p:nvCxnSpPr>
            <p:cNvPr id="232" name="Google Shape;232;p25"/>
            <p:cNvCxnSpPr/>
            <p:nvPr/>
          </p:nvCxnSpPr>
          <p:spPr>
            <a:xfrm>
              <a:off x="7126100" y="4646375"/>
              <a:ext cx="2250300" cy="0"/>
            </a:xfrm>
            <a:prstGeom prst="straightConnector1">
              <a:avLst/>
            </a:prstGeom>
            <a:noFill/>
            <a:ln w="9525" cap="flat" cmpd="sng">
              <a:solidFill>
                <a:schemeClr val="dk2"/>
              </a:solidFill>
              <a:prstDash val="solid"/>
              <a:round/>
              <a:headEnd type="none" w="med" len="med"/>
              <a:tailEnd type="none" w="med" len="med"/>
            </a:ln>
          </p:spPr>
        </p:cxnSp>
        <p:cxnSp>
          <p:nvCxnSpPr>
            <p:cNvPr id="233" name="Google Shape;233;p25"/>
            <p:cNvCxnSpPr/>
            <p:nvPr/>
          </p:nvCxnSpPr>
          <p:spPr>
            <a:xfrm>
              <a:off x="7794750" y="4261425"/>
              <a:ext cx="0" cy="376800"/>
            </a:xfrm>
            <a:prstGeom prst="straightConnector1">
              <a:avLst/>
            </a:prstGeom>
            <a:noFill/>
            <a:ln w="9525" cap="flat" cmpd="sng">
              <a:solidFill>
                <a:schemeClr val="dk2"/>
              </a:solidFill>
              <a:prstDash val="solid"/>
              <a:round/>
              <a:headEnd type="none" w="med" len="med"/>
              <a:tailEnd type="none" w="med" len="med"/>
            </a:ln>
          </p:spPr>
        </p:cxnSp>
        <p:cxnSp>
          <p:nvCxnSpPr>
            <p:cNvPr id="234" name="Google Shape;234;p25"/>
            <p:cNvCxnSpPr/>
            <p:nvPr/>
          </p:nvCxnSpPr>
          <p:spPr>
            <a:xfrm>
              <a:off x="8531925" y="4261425"/>
              <a:ext cx="0" cy="376800"/>
            </a:xfrm>
            <a:prstGeom prst="straightConnector1">
              <a:avLst/>
            </a:prstGeom>
            <a:noFill/>
            <a:ln w="9525" cap="flat" cmpd="sng">
              <a:solidFill>
                <a:schemeClr val="dk2"/>
              </a:solidFill>
              <a:prstDash val="solid"/>
              <a:round/>
              <a:headEnd type="none" w="med" len="med"/>
              <a:tailEnd type="none" w="med" len="med"/>
            </a:ln>
          </p:spPr>
        </p:cxnSp>
        <p:cxnSp>
          <p:nvCxnSpPr>
            <p:cNvPr id="235" name="Google Shape;235;p25"/>
            <p:cNvCxnSpPr/>
            <p:nvPr/>
          </p:nvCxnSpPr>
          <p:spPr>
            <a:xfrm>
              <a:off x="8177475" y="4638175"/>
              <a:ext cx="0" cy="3768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4"/>
          <p:cNvPicPr preferRelativeResize="0"/>
          <p:nvPr/>
        </p:nvPicPr>
        <p:blipFill rotWithShape="1">
          <a:blip r:embed="rId3">
            <a:alphaModFix/>
          </a:blip>
          <a:srcRect r="39580"/>
          <a:stretch/>
        </p:blipFill>
        <p:spPr>
          <a:xfrm>
            <a:off x="0" y="941774"/>
            <a:ext cx="3846451" cy="3036600"/>
          </a:xfrm>
          <a:prstGeom prst="rect">
            <a:avLst/>
          </a:prstGeom>
          <a:noFill/>
          <a:ln>
            <a:noFill/>
          </a:ln>
        </p:spPr>
      </p:pic>
      <p:sp>
        <p:nvSpPr>
          <p:cNvPr id="66" name="Google Shape;66;p14"/>
          <p:cNvSpPr txBox="1">
            <a:spLocks noGrp="1"/>
          </p:cNvSpPr>
          <p:nvPr>
            <p:ph type="title"/>
          </p:nvPr>
        </p:nvSpPr>
        <p:spPr>
          <a:xfrm>
            <a:off x="4972875" y="941775"/>
            <a:ext cx="40350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a:p>
            <a:pPr marL="0" lvl="0" indent="0" algn="l" rtl="0">
              <a:spcBef>
                <a:spcPts val="0"/>
              </a:spcBef>
              <a:spcAft>
                <a:spcPts val="0"/>
              </a:spcAft>
              <a:buNone/>
            </a:pPr>
            <a:endParaRPr dirty="0"/>
          </a:p>
        </p:txBody>
      </p:sp>
      <p:sp>
        <p:nvSpPr>
          <p:cNvPr id="67" name="Google Shape;67;p14"/>
          <p:cNvSpPr txBox="1">
            <a:spLocks noGrp="1"/>
          </p:cNvSpPr>
          <p:nvPr>
            <p:ph type="body" idx="1"/>
          </p:nvPr>
        </p:nvSpPr>
        <p:spPr>
          <a:xfrm>
            <a:off x="4972875" y="1856324"/>
            <a:ext cx="3258900" cy="2122049"/>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666666"/>
              </a:buClr>
              <a:buSzPts val="1800"/>
              <a:buChar char="●"/>
            </a:pPr>
            <a:r>
              <a:rPr lang="en" dirty="0">
                <a:solidFill>
                  <a:srgbClr val="666666"/>
                </a:solidFill>
              </a:rPr>
              <a:t>Motivation</a:t>
            </a:r>
          </a:p>
          <a:p>
            <a:pPr marL="457200" lvl="0" indent="-342900" algn="l" rtl="0">
              <a:spcBef>
                <a:spcPts val="0"/>
              </a:spcBef>
              <a:spcAft>
                <a:spcPts val="0"/>
              </a:spcAft>
              <a:buClr>
                <a:srgbClr val="666666"/>
              </a:buClr>
              <a:buSzPts val="1800"/>
              <a:buChar char="●"/>
            </a:pPr>
            <a:r>
              <a:rPr lang="en" dirty="0">
                <a:solidFill>
                  <a:srgbClr val="666666"/>
                </a:solidFill>
              </a:rPr>
              <a:t>Appro</a:t>
            </a:r>
            <a:r>
              <a:rPr lang="en-US" dirty="0">
                <a:solidFill>
                  <a:srgbClr val="666666"/>
                </a:solidFill>
              </a:rPr>
              <a:t>ach</a:t>
            </a:r>
            <a:endParaRPr dirty="0">
              <a:solidFill>
                <a:srgbClr val="666666"/>
              </a:solidFill>
            </a:endParaRPr>
          </a:p>
          <a:p>
            <a:pPr marL="457200" lvl="0" indent="-342900" algn="l" rtl="0">
              <a:spcBef>
                <a:spcPts val="0"/>
              </a:spcBef>
              <a:spcAft>
                <a:spcPts val="0"/>
              </a:spcAft>
              <a:buClr>
                <a:srgbClr val="666666"/>
              </a:buClr>
              <a:buSzPts val="1800"/>
              <a:buChar char="●"/>
            </a:pPr>
            <a:r>
              <a:rPr lang="en" dirty="0">
                <a:solidFill>
                  <a:srgbClr val="666666"/>
                </a:solidFill>
              </a:rPr>
              <a:t>Data Description</a:t>
            </a:r>
            <a:endParaRPr dirty="0">
              <a:solidFill>
                <a:srgbClr val="666666"/>
              </a:solidFill>
            </a:endParaRPr>
          </a:p>
          <a:p>
            <a:pPr marL="457200" lvl="0" indent="-342900" algn="l" rtl="0">
              <a:spcBef>
                <a:spcPts val="0"/>
              </a:spcBef>
              <a:spcAft>
                <a:spcPts val="0"/>
              </a:spcAft>
              <a:buClr>
                <a:srgbClr val="666666"/>
              </a:buClr>
              <a:buSzPts val="1800"/>
              <a:buChar char="●"/>
            </a:pPr>
            <a:r>
              <a:rPr lang="en" dirty="0">
                <a:solidFill>
                  <a:srgbClr val="666666"/>
                </a:solidFill>
              </a:rPr>
              <a:t>Model Building</a:t>
            </a:r>
            <a:endParaRPr dirty="0">
              <a:solidFill>
                <a:srgbClr val="666666"/>
              </a:solidFill>
            </a:endParaRPr>
          </a:p>
          <a:p>
            <a:pPr marL="457200" lvl="0" indent="-342900" algn="l" rtl="0">
              <a:spcBef>
                <a:spcPts val="0"/>
              </a:spcBef>
              <a:spcAft>
                <a:spcPts val="0"/>
              </a:spcAft>
              <a:buClr>
                <a:srgbClr val="666666"/>
              </a:buClr>
              <a:buSzPts val="1800"/>
              <a:buChar char="●"/>
            </a:pPr>
            <a:r>
              <a:rPr lang="en" dirty="0">
                <a:solidFill>
                  <a:srgbClr val="666666"/>
                </a:solidFill>
              </a:rPr>
              <a:t>Analysis</a:t>
            </a:r>
            <a:endParaRPr dirty="0">
              <a:solidFill>
                <a:srgbClr val="666666"/>
              </a:solidFill>
            </a:endParaRPr>
          </a:p>
          <a:p>
            <a:pPr marL="457200" lvl="0" indent="-342900" algn="l" rtl="0">
              <a:spcBef>
                <a:spcPts val="0"/>
              </a:spcBef>
              <a:spcAft>
                <a:spcPts val="0"/>
              </a:spcAft>
              <a:buClr>
                <a:srgbClr val="666666"/>
              </a:buClr>
              <a:buSzPts val="1800"/>
              <a:buChar char="●"/>
            </a:pPr>
            <a:r>
              <a:rPr lang="en" dirty="0">
                <a:solidFill>
                  <a:srgbClr val="666666"/>
                </a:solidFill>
              </a:rPr>
              <a:t>Recommendation</a:t>
            </a:r>
            <a:endParaRPr dirty="0">
              <a:solidFill>
                <a:srgbClr val="666666"/>
              </a:solidFill>
            </a:endParaRPr>
          </a:p>
          <a:p>
            <a:pPr marL="0" lvl="0" indent="0" algn="l" rtl="0">
              <a:spcBef>
                <a:spcPts val="0"/>
              </a:spcBef>
              <a:spcAft>
                <a:spcPts val="1600"/>
              </a:spcAft>
              <a:buNone/>
            </a:pPr>
            <a:endParaRPr dirty="0">
              <a:solidFill>
                <a:srgbClr val="6666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99" name="Google Shape;99;p15"/>
          <p:cNvPicPr preferRelativeResize="0"/>
          <p:nvPr/>
        </p:nvPicPr>
        <p:blipFill>
          <a:blip r:embed="rId3">
            <a:alphaModFix/>
          </a:blip>
          <a:stretch>
            <a:fillRect/>
          </a:stretch>
        </p:blipFill>
        <p:spPr>
          <a:xfrm>
            <a:off x="423751" y="1413029"/>
            <a:ext cx="4766316" cy="817432"/>
          </a:xfrm>
          <a:prstGeom prst="rect">
            <a:avLst/>
          </a:prstGeom>
          <a:noFill/>
          <a:ln>
            <a:noFill/>
          </a:ln>
        </p:spPr>
      </p:pic>
      <p:sp>
        <p:nvSpPr>
          <p:cNvPr id="72" name="Google Shape;72;p15"/>
          <p:cNvSpPr txBox="1">
            <a:spLocks noGrp="1"/>
          </p:cNvSpPr>
          <p:nvPr>
            <p:ph type="title"/>
          </p:nvPr>
        </p:nvSpPr>
        <p:spPr>
          <a:xfrm>
            <a:off x="311700" y="14770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Motivation - </a:t>
            </a:r>
            <a:r>
              <a:rPr lang="en" sz="2800" dirty="0"/>
              <a:t>Why Study Public Sentiments</a:t>
            </a:r>
            <a:endParaRPr sz="2800" dirty="0"/>
          </a:p>
          <a:p>
            <a:pPr marL="0" lvl="0" indent="0" algn="l" rtl="0">
              <a:spcBef>
                <a:spcPts val="0"/>
              </a:spcBef>
              <a:spcAft>
                <a:spcPts val="0"/>
              </a:spcAft>
              <a:buNone/>
            </a:pPr>
            <a:endParaRPr dirty="0"/>
          </a:p>
        </p:txBody>
      </p:sp>
      <p:grpSp>
        <p:nvGrpSpPr>
          <p:cNvPr id="75" name="Google Shape;75;p15"/>
          <p:cNvGrpSpPr/>
          <p:nvPr/>
        </p:nvGrpSpPr>
        <p:grpSpPr>
          <a:xfrm>
            <a:off x="213916" y="1892332"/>
            <a:ext cx="8107359" cy="3251164"/>
            <a:chOff x="213916" y="1892332"/>
            <a:chExt cx="8107359" cy="3251164"/>
          </a:xfrm>
        </p:grpSpPr>
        <p:grpSp>
          <p:nvGrpSpPr>
            <p:cNvPr id="76" name="Google Shape;76;p15"/>
            <p:cNvGrpSpPr/>
            <p:nvPr/>
          </p:nvGrpSpPr>
          <p:grpSpPr>
            <a:xfrm>
              <a:off x="213916" y="1892332"/>
              <a:ext cx="6014809" cy="3251164"/>
              <a:chOff x="213916" y="1892332"/>
              <a:chExt cx="6014809" cy="3251164"/>
            </a:xfrm>
          </p:grpSpPr>
          <p:grpSp>
            <p:nvGrpSpPr>
              <p:cNvPr id="77" name="Google Shape;77;p15"/>
              <p:cNvGrpSpPr/>
              <p:nvPr/>
            </p:nvGrpSpPr>
            <p:grpSpPr>
              <a:xfrm>
                <a:off x="213916" y="1892332"/>
                <a:ext cx="4225599" cy="3251164"/>
                <a:chOff x="423725" y="-675975"/>
                <a:chExt cx="4637400" cy="4948500"/>
              </a:xfrm>
            </p:grpSpPr>
            <p:cxnSp>
              <p:nvCxnSpPr>
                <p:cNvPr id="80" name="Google Shape;80;p15"/>
                <p:cNvCxnSpPr/>
                <p:nvPr/>
              </p:nvCxnSpPr>
              <p:spPr>
                <a:xfrm rot="10800000" flipH="1">
                  <a:off x="2342225" y="2801225"/>
                  <a:ext cx="529800" cy="447300"/>
                </a:xfrm>
                <a:prstGeom prst="straightConnector1">
                  <a:avLst/>
                </a:prstGeom>
                <a:noFill/>
                <a:ln w="19050" cap="flat" cmpd="sng">
                  <a:solidFill>
                    <a:schemeClr val="dk1"/>
                  </a:solidFill>
                  <a:prstDash val="solid"/>
                  <a:round/>
                  <a:headEnd type="none" w="med" len="med"/>
                  <a:tailEnd type="none" w="med" len="med"/>
                </a:ln>
              </p:spPr>
            </p:cxnSp>
            <p:cxnSp>
              <p:nvCxnSpPr>
                <p:cNvPr id="81" name="Google Shape;81;p15"/>
                <p:cNvCxnSpPr/>
                <p:nvPr/>
              </p:nvCxnSpPr>
              <p:spPr>
                <a:xfrm>
                  <a:off x="2872025" y="2801225"/>
                  <a:ext cx="1012500" cy="835800"/>
                </a:xfrm>
                <a:prstGeom prst="straightConnector1">
                  <a:avLst/>
                </a:prstGeom>
                <a:noFill/>
                <a:ln w="19050" cap="flat" cmpd="sng">
                  <a:solidFill>
                    <a:schemeClr val="dk1"/>
                  </a:solidFill>
                  <a:prstDash val="solid"/>
                  <a:round/>
                  <a:headEnd type="none" w="med" len="med"/>
                  <a:tailEnd type="none" w="med" len="med"/>
                </a:ln>
              </p:spPr>
            </p:cxnSp>
            <p:cxnSp>
              <p:nvCxnSpPr>
                <p:cNvPr id="82" name="Google Shape;82;p15"/>
                <p:cNvCxnSpPr/>
                <p:nvPr/>
              </p:nvCxnSpPr>
              <p:spPr>
                <a:xfrm rot="10800000" flipH="1">
                  <a:off x="3884525" y="3201425"/>
                  <a:ext cx="611700" cy="435600"/>
                </a:xfrm>
                <a:prstGeom prst="straightConnector1">
                  <a:avLst/>
                </a:prstGeom>
                <a:noFill/>
                <a:ln w="19050" cap="flat" cmpd="sng">
                  <a:solidFill>
                    <a:schemeClr val="dk1"/>
                  </a:solidFill>
                  <a:prstDash val="solid"/>
                  <a:round/>
                  <a:headEnd type="none" w="med" len="med"/>
                  <a:tailEnd type="none" w="med" len="med"/>
                </a:ln>
              </p:spPr>
            </p:cxnSp>
            <p:cxnSp>
              <p:nvCxnSpPr>
                <p:cNvPr id="83" name="Google Shape;83;p15"/>
                <p:cNvCxnSpPr/>
                <p:nvPr/>
              </p:nvCxnSpPr>
              <p:spPr>
                <a:xfrm>
                  <a:off x="4496225" y="3201425"/>
                  <a:ext cx="564900" cy="753000"/>
                </a:xfrm>
                <a:prstGeom prst="straightConnector1">
                  <a:avLst/>
                </a:prstGeom>
                <a:noFill/>
                <a:ln w="19050" cap="flat" cmpd="sng">
                  <a:solidFill>
                    <a:schemeClr val="dk1"/>
                  </a:solidFill>
                  <a:prstDash val="solid"/>
                  <a:round/>
                  <a:headEnd type="none" w="med" len="med"/>
                  <a:tailEnd type="none" w="med" len="med"/>
                </a:ln>
              </p:spPr>
            </p:cxnSp>
            <p:cxnSp>
              <p:nvCxnSpPr>
                <p:cNvPr id="79" name="Google Shape;79;p15"/>
                <p:cNvCxnSpPr/>
                <p:nvPr/>
              </p:nvCxnSpPr>
              <p:spPr>
                <a:xfrm>
                  <a:off x="1310258" y="-675682"/>
                  <a:ext cx="1020300" cy="3936000"/>
                </a:xfrm>
                <a:prstGeom prst="straightConnector1">
                  <a:avLst/>
                </a:prstGeom>
                <a:noFill/>
                <a:ln w="19050" cap="flat" cmpd="sng">
                  <a:solidFill>
                    <a:schemeClr val="dk1"/>
                  </a:solidFill>
                  <a:prstDash val="solid"/>
                  <a:round/>
                  <a:headEnd type="none" w="med" len="med"/>
                  <a:tailEnd type="none" w="med" len="med"/>
                </a:ln>
              </p:spPr>
            </p:cxnSp>
            <p:cxnSp>
              <p:nvCxnSpPr>
                <p:cNvPr id="78" name="Google Shape;78;p15"/>
                <p:cNvCxnSpPr/>
                <p:nvPr/>
              </p:nvCxnSpPr>
              <p:spPr>
                <a:xfrm rot="10800000" flipH="1">
                  <a:off x="423725" y="-675975"/>
                  <a:ext cx="873900" cy="4948500"/>
                </a:xfrm>
                <a:prstGeom prst="straightConnector1">
                  <a:avLst/>
                </a:prstGeom>
                <a:noFill/>
                <a:ln w="19050" cap="flat" cmpd="sng">
                  <a:solidFill>
                    <a:schemeClr val="dk1"/>
                  </a:solidFill>
                  <a:prstDash val="solid"/>
                  <a:round/>
                  <a:headEnd type="none" w="med" len="med"/>
                  <a:tailEnd type="none" w="med" len="med"/>
                </a:ln>
              </p:spPr>
            </p:cxnSp>
          </p:grpSp>
          <p:cxnSp>
            <p:nvCxnSpPr>
              <p:cNvPr id="84" name="Google Shape;84;p15"/>
              <p:cNvCxnSpPr/>
              <p:nvPr/>
            </p:nvCxnSpPr>
            <p:spPr>
              <a:xfrm rot="10800000" flipH="1">
                <a:off x="4439525" y="4472700"/>
                <a:ext cx="200100" cy="470700"/>
              </a:xfrm>
              <a:prstGeom prst="straightConnector1">
                <a:avLst/>
              </a:prstGeom>
              <a:noFill/>
              <a:ln w="19050" cap="flat" cmpd="sng">
                <a:solidFill>
                  <a:schemeClr val="dk1"/>
                </a:solidFill>
                <a:prstDash val="solid"/>
                <a:round/>
                <a:headEnd type="none" w="med" len="med"/>
                <a:tailEnd type="none" w="med" len="med"/>
              </a:ln>
            </p:spPr>
          </p:cxnSp>
          <p:cxnSp>
            <p:nvCxnSpPr>
              <p:cNvPr id="85" name="Google Shape;85;p15"/>
              <p:cNvCxnSpPr/>
              <p:nvPr/>
            </p:nvCxnSpPr>
            <p:spPr>
              <a:xfrm>
                <a:off x="4639625" y="4478550"/>
                <a:ext cx="1589100" cy="459000"/>
              </a:xfrm>
              <a:prstGeom prst="straightConnector1">
                <a:avLst/>
              </a:prstGeom>
              <a:noFill/>
              <a:ln w="19050" cap="flat" cmpd="sng">
                <a:solidFill>
                  <a:schemeClr val="dk1"/>
                </a:solidFill>
                <a:prstDash val="solid"/>
                <a:round/>
                <a:headEnd type="none" w="med" len="med"/>
                <a:tailEnd type="none" w="med" len="med"/>
              </a:ln>
            </p:spPr>
          </p:cxnSp>
        </p:grpSp>
        <p:grpSp>
          <p:nvGrpSpPr>
            <p:cNvPr id="86" name="Google Shape;86;p15"/>
            <p:cNvGrpSpPr/>
            <p:nvPr/>
          </p:nvGrpSpPr>
          <p:grpSpPr>
            <a:xfrm>
              <a:off x="6226350" y="4696150"/>
              <a:ext cx="2094925" cy="341275"/>
              <a:chOff x="6226350" y="4696150"/>
              <a:chExt cx="2094925" cy="341275"/>
            </a:xfrm>
          </p:grpSpPr>
          <p:cxnSp>
            <p:nvCxnSpPr>
              <p:cNvPr id="87" name="Google Shape;87;p15"/>
              <p:cNvCxnSpPr/>
              <p:nvPr/>
            </p:nvCxnSpPr>
            <p:spPr>
              <a:xfrm rot="10800000" flipH="1">
                <a:off x="6226350" y="4696150"/>
                <a:ext cx="529800" cy="235500"/>
              </a:xfrm>
              <a:prstGeom prst="straightConnector1">
                <a:avLst/>
              </a:prstGeom>
              <a:noFill/>
              <a:ln w="19050" cap="flat" cmpd="sng">
                <a:solidFill>
                  <a:schemeClr val="dk1"/>
                </a:solidFill>
                <a:prstDash val="solid"/>
                <a:round/>
                <a:headEnd type="none" w="med" len="med"/>
                <a:tailEnd type="none" w="med" len="med"/>
              </a:ln>
            </p:spPr>
          </p:cxnSp>
          <p:cxnSp>
            <p:nvCxnSpPr>
              <p:cNvPr id="88" name="Google Shape;88;p15"/>
              <p:cNvCxnSpPr/>
              <p:nvPr/>
            </p:nvCxnSpPr>
            <p:spPr>
              <a:xfrm>
                <a:off x="6756150" y="4696150"/>
                <a:ext cx="306000" cy="282600"/>
              </a:xfrm>
              <a:prstGeom prst="straightConnector1">
                <a:avLst/>
              </a:prstGeom>
              <a:noFill/>
              <a:ln w="19050" cap="flat" cmpd="sng">
                <a:solidFill>
                  <a:schemeClr val="dk1"/>
                </a:solidFill>
                <a:prstDash val="solid"/>
                <a:round/>
                <a:headEnd type="none" w="med" len="med"/>
                <a:tailEnd type="none" w="med" len="med"/>
              </a:ln>
            </p:spPr>
          </p:cxnSp>
          <p:cxnSp>
            <p:nvCxnSpPr>
              <p:cNvPr id="89" name="Google Shape;89;p15"/>
              <p:cNvCxnSpPr/>
              <p:nvPr/>
            </p:nvCxnSpPr>
            <p:spPr>
              <a:xfrm rot="10800000" flipH="1">
                <a:off x="7062150" y="4861150"/>
                <a:ext cx="835800" cy="117600"/>
              </a:xfrm>
              <a:prstGeom prst="straightConnector1">
                <a:avLst/>
              </a:prstGeom>
              <a:noFill/>
              <a:ln w="19050" cap="flat" cmpd="sng">
                <a:solidFill>
                  <a:schemeClr val="dk1"/>
                </a:solidFill>
                <a:prstDash val="solid"/>
                <a:round/>
                <a:headEnd type="none" w="med" len="med"/>
                <a:tailEnd type="none" w="med" len="med"/>
              </a:ln>
            </p:spPr>
          </p:cxnSp>
          <p:cxnSp>
            <p:nvCxnSpPr>
              <p:cNvPr id="90" name="Google Shape;90;p15"/>
              <p:cNvCxnSpPr/>
              <p:nvPr/>
            </p:nvCxnSpPr>
            <p:spPr>
              <a:xfrm>
                <a:off x="7897675" y="4861025"/>
                <a:ext cx="423600" cy="176400"/>
              </a:xfrm>
              <a:prstGeom prst="straightConnector1">
                <a:avLst/>
              </a:prstGeom>
              <a:noFill/>
              <a:ln w="19050" cap="flat" cmpd="sng">
                <a:solidFill>
                  <a:schemeClr val="dk1"/>
                </a:solidFill>
                <a:prstDash val="solid"/>
                <a:round/>
                <a:headEnd type="none" w="med" len="med"/>
                <a:tailEnd type="none" w="med" len="med"/>
              </a:ln>
            </p:spPr>
          </p:cxnSp>
        </p:grpSp>
      </p:grpSp>
      <p:sp>
        <p:nvSpPr>
          <p:cNvPr id="91" name="Google Shape;91;p15"/>
          <p:cNvSpPr/>
          <p:nvPr/>
        </p:nvSpPr>
        <p:spPr>
          <a:xfrm>
            <a:off x="213925" y="2972325"/>
            <a:ext cx="2119800" cy="2065200"/>
          </a:xfrm>
          <a:prstGeom prst="triangle">
            <a:avLst>
              <a:gd name="adj" fmla="val 52080"/>
            </a:avLst>
          </a:prstGeom>
          <a:solidFill>
            <a:srgbClr val="F4CCCC">
              <a:alpha val="67040"/>
            </a:srgbClr>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 name="Google Shape;92;p15"/>
          <p:cNvSpPr/>
          <p:nvPr/>
        </p:nvSpPr>
        <p:spPr>
          <a:xfrm>
            <a:off x="1491100" y="4346675"/>
            <a:ext cx="1930200" cy="690900"/>
          </a:xfrm>
          <a:prstGeom prst="triangle">
            <a:avLst>
              <a:gd name="adj" fmla="val 42935"/>
            </a:avLst>
          </a:prstGeom>
          <a:solidFill>
            <a:srgbClr val="F4CCCC">
              <a:alpha val="67040"/>
            </a:srgbClr>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20" name="Group 19">
            <a:extLst>
              <a:ext uri="{FF2B5EF4-FFF2-40B4-BE49-F238E27FC236}">
                <a16:creationId xmlns:a16="http://schemas.microsoft.com/office/drawing/2014/main" id="{33351968-57B3-4D29-B72B-A77C8355DE9E}"/>
              </a:ext>
            </a:extLst>
          </p:cNvPr>
          <p:cNvGrpSpPr/>
          <p:nvPr/>
        </p:nvGrpSpPr>
        <p:grpSpPr>
          <a:xfrm>
            <a:off x="1486573" y="2915312"/>
            <a:ext cx="7052071" cy="1124169"/>
            <a:chOff x="1486573" y="2915312"/>
            <a:chExt cx="7052071" cy="1124169"/>
          </a:xfrm>
        </p:grpSpPr>
        <p:sp>
          <p:nvSpPr>
            <p:cNvPr id="73" name="Google Shape;73;p15"/>
            <p:cNvSpPr txBox="1"/>
            <p:nvPr/>
          </p:nvSpPr>
          <p:spPr>
            <a:xfrm>
              <a:off x="1486573" y="2915312"/>
              <a:ext cx="2331300" cy="40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Lato"/>
                  <a:ea typeface="Lato"/>
                  <a:cs typeface="Lato"/>
                  <a:sym typeface="Lato"/>
                </a:rPr>
                <a:t>Public Sentiments</a:t>
              </a:r>
              <a:r>
                <a:rPr lang="en" sz="1800" dirty="0">
                  <a:solidFill>
                    <a:srgbClr val="666666"/>
                  </a:solidFill>
                  <a:latin typeface="Lato"/>
                  <a:ea typeface="Lato"/>
                  <a:cs typeface="Lato"/>
                  <a:sym typeface="Lato"/>
                </a:rPr>
                <a:t> </a:t>
              </a:r>
              <a:endParaRPr sz="1800" dirty="0">
                <a:solidFill>
                  <a:srgbClr val="666666"/>
                </a:solidFill>
                <a:latin typeface="Lato"/>
                <a:ea typeface="Lato"/>
                <a:cs typeface="Lato"/>
                <a:sym typeface="Lato"/>
              </a:endParaRPr>
            </a:p>
          </p:txBody>
        </p:sp>
        <p:sp>
          <p:nvSpPr>
            <p:cNvPr id="93" name="Google Shape;93;p15"/>
            <p:cNvSpPr txBox="1"/>
            <p:nvPr/>
          </p:nvSpPr>
          <p:spPr>
            <a:xfrm>
              <a:off x="3716868" y="2915312"/>
              <a:ext cx="4821776" cy="1124169"/>
            </a:xfrm>
            <a:prstGeom prst="rect">
              <a:avLst/>
            </a:prstGeom>
            <a:noFill/>
            <a:ln>
              <a:noFill/>
            </a:ln>
          </p:spPr>
          <p:txBody>
            <a:bodyPr spcFirstLastPara="1" wrap="square" lIns="91425" tIns="91425" rIns="91425" bIns="91425" anchor="ctr" anchorCtr="0">
              <a:noAutofit/>
            </a:bodyPr>
            <a:lstStyle/>
            <a:p>
              <a:pPr marL="285750" lvl="0" indent="-285750" algn="l" rtl="0">
                <a:lnSpc>
                  <a:spcPct val="200000"/>
                </a:lnSpc>
                <a:spcBef>
                  <a:spcPts val="0"/>
                </a:spcBef>
                <a:spcAft>
                  <a:spcPts val="0"/>
                </a:spcAft>
                <a:buFontTx/>
                <a:buChar char="-"/>
              </a:pPr>
              <a:r>
                <a:rPr lang="en-US" altLang="zh-CN" dirty="0">
                  <a:solidFill>
                    <a:srgbClr val="666666"/>
                  </a:solidFill>
                  <a:latin typeface="Lato"/>
                  <a:ea typeface="Lato"/>
                  <a:cs typeface="Lato"/>
                  <a:sym typeface="Lato"/>
                </a:rPr>
                <a:t>P</a:t>
              </a:r>
              <a:r>
                <a:rPr lang="en" dirty="0">
                  <a:solidFill>
                    <a:srgbClr val="666666"/>
                  </a:solidFill>
                  <a:latin typeface="Lato"/>
                  <a:ea typeface="Lato"/>
                  <a:cs typeface="Lato"/>
                  <a:sym typeface="Lato"/>
                </a:rPr>
                <a:t>ublic’s attitudes towards coronavirus vary drastically. </a:t>
              </a:r>
            </a:p>
            <a:p>
              <a:pPr marL="285750" lvl="0" indent="-285750" algn="l" rtl="0">
                <a:lnSpc>
                  <a:spcPct val="200000"/>
                </a:lnSpc>
                <a:spcBef>
                  <a:spcPts val="0"/>
                </a:spcBef>
                <a:spcAft>
                  <a:spcPts val="0"/>
                </a:spcAft>
                <a:buFontTx/>
                <a:buChar char="-"/>
              </a:pPr>
              <a:r>
                <a:rPr lang="en-US" dirty="0">
                  <a:solidFill>
                    <a:schemeClr val="bg2"/>
                  </a:solidFill>
                  <a:latin typeface="Lato"/>
                  <a:ea typeface="Lato"/>
                  <a:cs typeface="Lato"/>
                  <a:sym typeface="Lato"/>
                </a:rPr>
                <a:t>Understanding the public sentiments help us </a:t>
              </a:r>
              <a:r>
                <a:rPr lang="en-US" b="1" dirty="0">
                  <a:solidFill>
                    <a:schemeClr val="tx1"/>
                  </a:solidFill>
                  <a:latin typeface="Lato"/>
                  <a:ea typeface="Lato"/>
                  <a:cs typeface="Lato"/>
                  <a:sym typeface="Lato"/>
                </a:rPr>
                <a:t>react faster </a:t>
              </a:r>
              <a:r>
                <a:rPr lang="en-US" dirty="0">
                  <a:solidFill>
                    <a:schemeClr val="bg2"/>
                  </a:solidFill>
                  <a:latin typeface="Lato"/>
                  <a:ea typeface="Lato"/>
                  <a:cs typeface="Lato"/>
                  <a:sym typeface="Lato"/>
                </a:rPr>
                <a:t>and in a </a:t>
              </a:r>
              <a:r>
                <a:rPr lang="en-US" b="1" dirty="0">
                  <a:solidFill>
                    <a:schemeClr val="tx1"/>
                  </a:solidFill>
                  <a:latin typeface="Lato"/>
                  <a:ea typeface="Lato"/>
                  <a:cs typeface="Lato"/>
                  <a:sym typeface="Lato"/>
                </a:rPr>
                <a:t>proper </a:t>
              </a:r>
              <a:r>
                <a:rPr lang="en-US" dirty="0">
                  <a:solidFill>
                    <a:schemeClr val="bg2"/>
                  </a:solidFill>
                  <a:latin typeface="Lato"/>
                  <a:ea typeface="Lato"/>
                  <a:cs typeface="Lato"/>
                  <a:sym typeface="Lato"/>
                </a:rPr>
                <a:t>way.</a:t>
              </a:r>
              <a:endParaRPr dirty="0">
                <a:latin typeface="Lato"/>
                <a:ea typeface="Lato"/>
                <a:cs typeface="Lato"/>
                <a:sym typeface="Lato"/>
              </a:endParaRPr>
            </a:p>
          </p:txBody>
        </p:sp>
      </p:grpSp>
      <p:sp>
        <p:nvSpPr>
          <p:cNvPr id="94" name="Google Shape;94;p15"/>
          <p:cNvSpPr/>
          <p:nvPr/>
        </p:nvSpPr>
        <p:spPr>
          <a:xfrm>
            <a:off x="2990900" y="4501625"/>
            <a:ext cx="1930200" cy="535800"/>
          </a:xfrm>
          <a:prstGeom prst="triangle">
            <a:avLst>
              <a:gd name="adj" fmla="val 74495"/>
            </a:avLst>
          </a:prstGeom>
          <a:solidFill>
            <a:srgbClr val="F4CCCC">
              <a:alpha val="67040"/>
            </a:srgbClr>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 name="Google Shape;95;p15"/>
          <p:cNvSpPr/>
          <p:nvPr/>
        </p:nvSpPr>
        <p:spPr>
          <a:xfrm>
            <a:off x="4432100" y="4768475"/>
            <a:ext cx="1930200" cy="268800"/>
          </a:xfrm>
          <a:prstGeom prst="triangle">
            <a:avLst>
              <a:gd name="adj" fmla="val 39284"/>
            </a:avLst>
          </a:prstGeom>
          <a:solidFill>
            <a:srgbClr val="F4CCCC">
              <a:alpha val="67040"/>
            </a:srgbClr>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 name="Google Shape;96;p15"/>
          <p:cNvSpPr/>
          <p:nvPr/>
        </p:nvSpPr>
        <p:spPr>
          <a:xfrm>
            <a:off x="6104525" y="4850675"/>
            <a:ext cx="1930200" cy="186900"/>
          </a:xfrm>
          <a:prstGeom prst="triangle">
            <a:avLst>
              <a:gd name="adj" fmla="val 39284"/>
            </a:avLst>
          </a:prstGeom>
          <a:solidFill>
            <a:srgbClr val="F4CCCC">
              <a:alpha val="67040"/>
            </a:srgbClr>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 name="Google Shape;97;p15"/>
          <p:cNvSpPr/>
          <p:nvPr/>
        </p:nvSpPr>
        <p:spPr>
          <a:xfrm>
            <a:off x="7733175" y="4850675"/>
            <a:ext cx="890100" cy="186900"/>
          </a:xfrm>
          <a:prstGeom prst="triangle">
            <a:avLst>
              <a:gd name="adj" fmla="val 39284"/>
            </a:avLst>
          </a:prstGeom>
          <a:solidFill>
            <a:srgbClr val="F4CCCC">
              <a:alpha val="67040"/>
            </a:srgbClr>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pic>
        <p:nvPicPr>
          <p:cNvPr id="8" name="Picture 7">
            <a:extLst>
              <a:ext uri="{FF2B5EF4-FFF2-40B4-BE49-F238E27FC236}">
                <a16:creationId xmlns:a16="http://schemas.microsoft.com/office/drawing/2014/main" id="{017AFAD7-E42C-4068-9F22-51CA730687EE}"/>
              </a:ext>
            </a:extLst>
          </p:cNvPr>
          <p:cNvPicPr>
            <a:picLocks noChangeAspect="1"/>
          </p:cNvPicPr>
          <p:nvPr/>
        </p:nvPicPr>
        <p:blipFill>
          <a:blip r:embed="rId4"/>
          <a:stretch>
            <a:fillRect/>
          </a:stretch>
        </p:blipFill>
        <p:spPr>
          <a:xfrm>
            <a:off x="1951422" y="1419968"/>
            <a:ext cx="3368375" cy="1368272"/>
          </a:xfrm>
          <a:prstGeom prst="rect">
            <a:avLst/>
          </a:prstGeom>
        </p:spPr>
      </p:pic>
      <p:pic>
        <p:nvPicPr>
          <p:cNvPr id="13" name="Picture 12">
            <a:extLst>
              <a:ext uri="{FF2B5EF4-FFF2-40B4-BE49-F238E27FC236}">
                <a16:creationId xmlns:a16="http://schemas.microsoft.com/office/drawing/2014/main" id="{4D44C0A8-811D-4F9A-A97E-70999554CD21}"/>
              </a:ext>
            </a:extLst>
          </p:cNvPr>
          <p:cNvPicPr>
            <a:picLocks noChangeAspect="1"/>
          </p:cNvPicPr>
          <p:nvPr/>
        </p:nvPicPr>
        <p:blipFill>
          <a:blip r:embed="rId5"/>
          <a:stretch>
            <a:fillRect/>
          </a:stretch>
        </p:blipFill>
        <p:spPr>
          <a:xfrm>
            <a:off x="3218236" y="1411071"/>
            <a:ext cx="4703050" cy="709694"/>
          </a:xfrm>
          <a:prstGeom prst="rect">
            <a:avLst/>
          </a:prstGeom>
        </p:spPr>
      </p:pic>
      <p:grpSp>
        <p:nvGrpSpPr>
          <p:cNvPr id="19" name="Group 18">
            <a:extLst>
              <a:ext uri="{FF2B5EF4-FFF2-40B4-BE49-F238E27FC236}">
                <a16:creationId xmlns:a16="http://schemas.microsoft.com/office/drawing/2014/main" id="{BA3A84B0-456F-47E5-A6EF-221EE123837F}"/>
              </a:ext>
            </a:extLst>
          </p:cNvPr>
          <p:cNvGrpSpPr/>
          <p:nvPr/>
        </p:nvGrpSpPr>
        <p:grpSpPr>
          <a:xfrm>
            <a:off x="213915" y="882257"/>
            <a:ext cx="8825100" cy="430205"/>
            <a:chOff x="213915" y="983858"/>
            <a:chExt cx="8825100" cy="430205"/>
          </a:xfrm>
        </p:grpSpPr>
        <p:cxnSp>
          <p:nvCxnSpPr>
            <p:cNvPr id="32" name="Google Shape;242;p26">
              <a:extLst>
                <a:ext uri="{FF2B5EF4-FFF2-40B4-BE49-F238E27FC236}">
                  <a16:creationId xmlns:a16="http://schemas.microsoft.com/office/drawing/2014/main" id="{82C3CDAB-AE48-4039-8CCC-9A5336E4ECC4}"/>
                </a:ext>
              </a:extLst>
            </p:cNvPr>
            <p:cNvCxnSpPr/>
            <p:nvPr/>
          </p:nvCxnSpPr>
          <p:spPr>
            <a:xfrm>
              <a:off x="213915" y="1219770"/>
              <a:ext cx="7751400" cy="0"/>
            </a:xfrm>
            <a:prstGeom prst="straightConnector1">
              <a:avLst/>
            </a:prstGeom>
            <a:noFill/>
            <a:ln w="9525" cap="flat" cmpd="sng">
              <a:solidFill>
                <a:schemeClr val="dk2"/>
              </a:solidFill>
              <a:prstDash val="solid"/>
              <a:round/>
              <a:headEnd type="none" w="med" len="med"/>
              <a:tailEnd type="none" w="med" len="med"/>
            </a:ln>
          </p:spPr>
        </p:cxnSp>
        <p:cxnSp>
          <p:nvCxnSpPr>
            <p:cNvPr id="33" name="Google Shape;243;p26">
              <a:extLst>
                <a:ext uri="{FF2B5EF4-FFF2-40B4-BE49-F238E27FC236}">
                  <a16:creationId xmlns:a16="http://schemas.microsoft.com/office/drawing/2014/main" id="{88CB9A98-CB67-41E7-8E28-9C5C86A2DC19}"/>
                </a:ext>
              </a:extLst>
            </p:cNvPr>
            <p:cNvCxnSpPr/>
            <p:nvPr/>
          </p:nvCxnSpPr>
          <p:spPr>
            <a:xfrm>
              <a:off x="8041515" y="1219770"/>
              <a:ext cx="997500" cy="1500"/>
            </a:xfrm>
            <a:prstGeom prst="straightConnector1">
              <a:avLst/>
            </a:prstGeom>
            <a:noFill/>
            <a:ln w="9525" cap="flat" cmpd="sng">
              <a:solidFill>
                <a:schemeClr val="dk2"/>
              </a:solidFill>
              <a:prstDash val="lgDash"/>
              <a:round/>
              <a:headEnd type="none" w="med" len="med"/>
              <a:tailEnd type="none" w="med" len="med"/>
            </a:ln>
          </p:spPr>
        </p:cxnSp>
        <p:sp>
          <p:nvSpPr>
            <p:cNvPr id="34" name="Google Shape;244;p26">
              <a:extLst>
                <a:ext uri="{FF2B5EF4-FFF2-40B4-BE49-F238E27FC236}">
                  <a16:creationId xmlns:a16="http://schemas.microsoft.com/office/drawing/2014/main" id="{8D7C9E89-3D39-4CC5-8F05-AA40F467A51D}"/>
                </a:ext>
              </a:extLst>
            </p:cNvPr>
            <p:cNvSpPr/>
            <p:nvPr/>
          </p:nvSpPr>
          <p:spPr>
            <a:xfrm>
              <a:off x="962840" y="1095357"/>
              <a:ext cx="216600" cy="219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9;p26">
              <a:extLst>
                <a:ext uri="{FF2B5EF4-FFF2-40B4-BE49-F238E27FC236}">
                  <a16:creationId xmlns:a16="http://schemas.microsoft.com/office/drawing/2014/main" id="{043049D6-58A9-4F87-BA04-C3A8EFB822B8}"/>
                </a:ext>
              </a:extLst>
            </p:cNvPr>
            <p:cNvSpPr/>
            <p:nvPr/>
          </p:nvSpPr>
          <p:spPr>
            <a:xfrm>
              <a:off x="2565429" y="1095357"/>
              <a:ext cx="216600" cy="219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7;p26">
              <a:extLst>
                <a:ext uri="{FF2B5EF4-FFF2-40B4-BE49-F238E27FC236}">
                  <a16:creationId xmlns:a16="http://schemas.microsoft.com/office/drawing/2014/main" id="{BB97A870-B136-4F47-BD9F-F94FDAAFFB40}"/>
                </a:ext>
              </a:extLst>
            </p:cNvPr>
            <p:cNvSpPr/>
            <p:nvPr/>
          </p:nvSpPr>
          <p:spPr>
            <a:xfrm>
              <a:off x="4063348" y="1095357"/>
              <a:ext cx="216600" cy="219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8;p26">
              <a:extLst>
                <a:ext uri="{FF2B5EF4-FFF2-40B4-BE49-F238E27FC236}">
                  <a16:creationId xmlns:a16="http://schemas.microsoft.com/office/drawing/2014/main" id="{D35B2BFB-3196-4726-8505-50B0D7AF7AD2}"/>
                </a:ext>
              </a:extLst>
            </p:cNvPr>
            <p:cNvSpPr/>
            <p:nvPr/>
          </p:nvSpPr>
          <p:spPr>
            <a:xfrm>
              <a:off x="5561267" y="1095357"/>
              <a:ext cx="216600" cy="219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3;p26">
              <a:extLst>
                <a:ext uri="{FF2B5EF4-FFF2-40B4-BE49-F238E27FC236}">
                  <a16:creationId xmlns:a16="http://schemas.microsoft.com/office/drawing/2014/main" id="{C190B5E2-C4BE-4ABB-9ACA-C4298945D9A1}"/>
                </a:ext>
              </a:extLst>
            </p:cNvPr>
            <p:cNvSpPr/>
            <p:nvPr/>
          </p:nvSpPr>
          <p:spPr>
            <a:xfrm>
              <a:off x="7160828" y="1095357"/>
              <a:ext cx="216600" cy="219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picture containing room, drawing&#10;&#10;Description automatically generated">
              <a:extLst>
                <a:ext uri="{FF2B5EF4-FFF2-40B4-BE49-F238E27FC236}">
                  <a16:creationId xmlns:a16="http://schemas.microsoft.com/office/drawing/2014/main" id="{CD26245D-1067-4747-84E6-A4DF92C7EF45}"/>
                </a:ext>
              </a:extLst>
            </p:cNvPr>
            <p:cNvPicPr>
              <a:picLocks noChangeAspect="1"/>
            </p:cNvPicPr>
            <p:nvPr/>
          </p:nvPicPr>
          <p:blipFill>
            <a:blip r:embed="rId6"/>
            <a:stretch>
              <a:fillRect/>
            </a:stretch>
          </p:blipFill>
          <p:spPr>
            <a:xfrm>
              <a:off x="858217" y="988170"/>
              <a:ext cx="425893" cy="425893"/>
            </a:xfrm>
            <a:prstGeom prst="rect">
              <a:avLst/>
            </a:prstGeom>
          </p:spPr>
        </p:pic>
        <p:pic>
          <p:nvPicPr>
            <p:cNvPr id="7" name="Picture 6" descr="A picture containing food&#10;&#10;Description automatically generated">
              <a:extLst>
                <a:ext uri="{FF2B5EF4-FFF2-40B4-BE49-F238E27FC236}">
                  <a16:creationId xmlns:a16="http://schemas.microsoft.com/office/drawing/2014/main" id="{2AF609D7-314D-4273-A229-A695A75453CE}"/>
                </a:ext>
              </a:extLst>
            </p:cNvPr>
            <p:cNvPicPr>
              <a:picLocks noChangeAspect="1"/>
            </p:cNvPicPr>
            <p:nvPr/>
          </p:nvPicPr>
          <p:blipFill>
            <a:blip r:embed="rId7"/>
            <a:stretch>
              <a:fillRect/>
            </a:stretch>
          </p:blipFill>
          <p:spPr>
            <a:xfrm>
              <a:off x="7059186" y="988170"/>
              <a:ext cx="425893" cy="425893"/>
            </a:xfrm>
            <a:prstGeom prst="rect">
              <a:avLst/>
            </a:prstGeom>
          </p:spPr>
        </p:pic>
        <p:pic>
          <p:nvPicPr>
            <p:cNvPr id="12" name="Picture 11" descr="A picture containing drawing, room&#10;&#10;Description automatically generated">
              <a:extLst>
                <a:ext uri="{FF2B5EF4-FFF2-40B4-BE49-F238E27FC236}">
                  <a16:creationId xmlns:a16="http://schemas.microsoft.com/office/drawing/2014/main" id="{7CDDAB7F-D541-491B-B5E2-50776117C61D}"/>
                </a:ext>
              </a:extLst>
            </p:cNvPr>
            <p:cNvPicPr>
              <a:picLocks noChangeAspect="1"/>
            </p:cNvPicPr>
            <p:nvPr/>
          </p:nvPicPr>
          <p:blipFill>
            <a:blip r:embed="rId8"/>
            <a:stretch>
              <a:fillRect/>
            </a:stretch>
          </p:blipFill>
          <p:spPr>
            <a:xfrm>
              <a:off x="2488705" y="988170"/>
              <a:ext cx="425893" cy="425893"/>
            </a:xfrm>
            <a:prstGeom prst="rect">
              <a:avLst/>
            </a:prstGeom>
          </p:spPr>
        </p:pic>
        <p:pic>
          <p:nvPicPr>
            <p:cNvPr id="15" name="Picture 14" descr="A close up of a logo&#10;&#10;Description automatically generated">
              <a:extLst>
                <a:ext uri="{FF2B5EF4-FFF2-40B4-BE49-F238E27FC236}">
                  <a16:creationId xmlns:a16="http://schemas.microsoft.com/office/drawing/2014/main" id="{E9484D9D-59D0-41CD-AC52-29BAE6160128}"/>
                </a:ext>
              </a:extLst>
            </p:cNvPr>
            <p:cNvPicPr>
              <a:picLocks noChangeAspect="1"/>
            </p:cNvPicPr>
            <p:nvPr/>
          </p:nvPicPr>
          <p:blipFill>
            <a:blip r:embed="rId9"/>
            <a:stretch>
              <a:fillRect/>
            </a:stretch>
          </p:blipFill>
          <p:spPr>
            <a:xfrm>
              <a:off x="3982970" y="983858"/>
              <a:ext cx="425893" cy="425893"/>
            </a:xfrm>
            <a:prstGeom prst="rect">
              <a:avLst/>
            </a:prstGeom>
          </p:spPr>
        </p:pic>
        <p:pic>
          <p:nvPicPr>
            <p:cNvPr id="17" name="Picture 16" descr="A picture containing room&#10;&#10;Description automatically generated">
              <a:extLst>
                <a:ext uri="{FF2B5EF4-FFF2-40B4-BE49-F238E27FC236}">
                  <a16:creationId xmlns:a16="http://schemas.microsoft.com/office/drawing/2014/main" id="{35CBA754-BCCA-4E96-8BB9-D05829109573}"/>
                </a:ext>
              </a:extLst>
            </p:cNvPr>
            <p:cNvPicPr>
              <a:picLocks noChangeAspect="1"/>
            </p:cNvPicPr>
            <p:nvPr/>
          </p:nvPicPr>
          <p:blipFill>
            <a:blip r:embed="rId10"/>
            <a:stretch>
              <a:fillRect/>
            </a:stretch>
          </p:blipFill>
          <p:spPr>
            <a:xfrm>
              <a:off x="5526707" y="983859"/>
              <a:ext cx="425892" cy="425892"/>
            </a:xfrm>
            <a:prstGeom prst="rect">
              <a:avLst/>
            </a:prstGeom>
          </p:spPr>
        </p:pic>
      </p:grpSp>
      <p:pic>
        <p:nvPicPr>
          <p:cNvPr id="61" name="Picture 60">
            <a:extLst>
              <a:ext uri="{FF2B5EF4-FFF2-40B4-BE49-F238E27FC236}">
                <a16:creationId xmlns:a16="http://schemas.microsoft.com/office/drawing/2014/main" id="{67C9CB94-E21A-40DF-B8D0-1460E7C64AF7}"/>
              </a:ext>
            </a:extLst>
          </p:cNvPr>
          <p:cNvPicPr>
            <a:picLocks noChangeAspect="1"/>
          </p:cNvPicPr>
          <p:nvPr/>
        </p:nvPicPr>
        <p:blipFill>
          <a:blip r:embed="rId11"/>
          <a:stretch>
            <a:fillRect/>
          </a:stretch>
        </p:blipFill>
        <p:spPr>
          <a:xfrm>
            <a:off x="4408863" y="1422908"/>
            <a:ext cx="4515819" cy="907409"/>
          </a:xfrm>
          <a:prstGeom prst="rect">
            <a:avLst/>
          </a:prstGeom>
        </p:spPr>
      </p:pic>
      <p:pic>
        <p:nvPicPr>
          <p:cNvPr id="60" name="Google Shape;240;p26">
            <a:extLst>
              <a:ext uri="{FF2B5EF4-FFF2-40B4-BE49-F238E27FC236}">
                <a16:creationId xmlns:a16="http://schemas.microsoft.com/office/drawing/2014/main" id="{DCA4D2E2-3569-49A2-8BE6-DBCCF7C72812}"/>
              </a:ext>
            </a:extLst>
          </p:cNvPr>
          <p:cNvPicPr preferRelativeResize="0"/>
          <p:nvPr/>
        </p:nvPicPr>
        <p:blipFill rotWithShape="1">
          <a:blip r:embed="rId12">
            <a:alphaModFix/>
          </a:blip>
          <a:srcRect l="4406" t="13815"/>
          <a:stretch/>
        </p:blipFill>
        <p:spPr>
          <a:xfrm>
            <a:off x="5002722" y="1449267"/>
            <a:ext cx="3979575" cy="994275"/>
          </a:xfrm>
          <a:prstGeom prst="rect">
            <a:avLst/>
          </a:prstGeom>
          <a:noFill/>
          <a:ln>
            <a:noFill/>
          </a:ln>
        </p:spPr>
      </p:pic>
    </p:spTree>
    <p:extLst>
      <p:ext uri="{BB962C8B-B14F-4D97-AF65-F5344CB8AC3E}">
        <p14:creationId xmlns:p14="http://schemas.microsoft.com/office/powerpoint/2010/main" val="412881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vertical)">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fade">
                                      <p:cBhvr>
                                        <p:cTn id="11" dur="500"/>
                                        <p:tgtEl>
                                          <p:spTgt spid="9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699" y="147700"/>
            <a:ext cx="8747633" cy="16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a:t>
            </a:r>
            <a:br>
              <a:rPr lang="en" dirty="0"/>
            </a:br>
            <a:endParaRPr dirty="0"/>
          </a:p>
        </p:txBody>
      </p:sp>
      <p:grpSp>
        <p:nvGrpSpPr>
          <p:cNvPr id="75" name="Google Shape;75;p15"/>
          <p:cNvGrpSpPr/>
          <p:nvPr/>
        </p:nvGrpSpPr>
        <p:grpSpPr>
          <a:xfrm>
            <a:off x="213916" y="1892332"/>
            <a:ext cx="8107359" cy="3251164"/>
            <a:chOff x="213916" y="1892332"/>
            <a:chExt cx="8107359" cy="3251164"/>
          </a:xfrm>
        </p:grpSpPr>
        <p:grpSp>
          <p:nvGrpSpPr>
            <p:cNvPr id="76" name="Google Shape;76;p15"/>
            <p:cNvGrpSpPr/>
            <p:nvPr/>
          </p:nvGrpSpPr>
          <p:grpSpPr>
            <a:xfrm>
              <a:off x="213916" y="1892332"/>
              <a:ext cx="6014809" cy="3251164"/>
              <a:chOff x="213916" y="1892332"/>
              <a:chExt cx="6014809" cy="3251164"/>
            </a:xfrm>
          </p:grpSpPr>
          <p:grpSp>
            <p:nvGrpSpPr>
              <p:cNvPr id="77" name="Google Shape;77;p15"/>
              <p:cNvGrpSpPr/>
              <p:nvPr/>
            </p:nvGrpSpPr>
            <p:grpSpPr>
              <a:xfrm>
                <a:off x="213916" y="1892332"/>
                <a:ext cx="4225599" cy="3251164"/>
                <a:chOff x="423725" y="-675975"/>
                <a:chExt cx="4637400" cy="4948500"/>
              </a:xfrm>
            </p:grpSpPr>
            <p:cxnSp>
              <p:nvCxnSpPr>
                <p:cNvPr id="78" name="Google Shape;78;p15"/>
                <p:cNvCxnSpPr/>
                <p:nvPr/>
              </p:nvCxnSpPr>
              <p:spPr>
                <a:xfrm rot="10800000" flipH="1">
                  <a:off x="423725" y="-675975"/>
                  <a:ext cx="873900" cy="4948500"/>
                </a:xfrm>
                <a:prstGeom prst="straightConnector1">
                  <a:avLst/>
                </a:prstGeom>
                <a:noFill/>
                <a:ln w="19050" cap="flat" cmpd="sng">
                  <a:solidFill>
                    <a:schemeClr val="dk1"/>
                  </a:solidFill>
                  <a:prstDash val="solid"/>
                  <a:round/>
                  <a:headEnd type="none" w="med" len="med"/>
                  <a:tailEnd type="none" w="med" len="med"/>
                </a:ln>
              </p:spPr>
            </p:cxnSp>
            <p:cxnSp>
              <p:nvCxnSpPr>
                <p:cNvPr id="79" name="Google Shape;79;p15"/>
                <p:cNvCxnSpPr/>
                <p:nvPr/>
              </p:nvCxnSpPr>
              <p:spPr>
                <a:xfrm>
                  <a:off x="1310258" y="-675682"/>
                  <a:ext cx="1020300" cy="3936000"/>
                </a:xfrm>
                <a:prstGeom prst="straightConnector1">
                  <a:avLst/>
                </a:prstGeom>
                <a:noFill/>
                <a:ln w="19050" cap="flat" cmpd="sng">
                  <a:solidFill>
                    <a:schemeClr val="dk1"/>
                  </a:solidFill>
                  <a:prstDash val="solid"/>
                  <a:round/>
                  <a:headEnd type="none" w="med" len="med"/>
                  <a:tailEnd type="none" w="med" len="med"/>
                </a:ln>
              </p:spPr>
            </p:cxnSp>
            <p:cxnSp>
              <p:nvCxnSpPr>
                <p:cNvPr id="80" name="Google Shape;80;p15"/>
                <p:cNvCxnSpPr/>
                <p:nvPr/>
              </p:nvCxnSpPr>
              <p:spPr>
                <a:xfrm rot="10800000" flipH="1">
                  <a:off x="2342225" y="2801225"/>
                  <a:ext cx="529800" cy="447300"/>
                </a:xfrm>
                <a:prstGeom prst="straightConnector1">
                  <a:avLst/>
                </a:prstGeom>
                <a:noFill/>
                <a:ln w="19050" cap="flat" cmpd="sng">
                  <a:solidFill>
                    <a:schemeClr val="dk1"/>
                  </a:solidFill>
                  <a:prstDash val="solid"/>
                  <a:round/>
                  <a:headEnd type="none" w="med" len="med"/>
                  <a:tailEnd type="none" w="med" len="med"/>
                </a:ln>
              </p:spPr>
            </p:cxnSp>
            <p:cxnSp>
              <p:nvCxnSpPr>
                <p:cNvPr id="81" name="Google Shape;81;p15"/>
                <p:cNvCxnSpPr/>
                <p:nvPr/>
              </p:nvCxnSpPr>
              <p:spPr>
                <a:xfrm>
                  <a:off x="2872025" y="2801225"/>
                  <a:ext cx="1012500" cy="835800"/>
                </a:xfrm>
                <a:prstGeom prst="straightConnector1">
                  <a:avLst/>
                </a:prstGeom>
                <a:noFill/>
                <a:ln w="19050" cap="flat" cmpd="sng">
                  <a:solidFill>
                    <a:schemeClr val="dk1"/>
                  </a:solidFill>
                  <a:prstDash val="solid"/>
                  <a:round/>
                  <a:headEnd type="none" w="med" len="med"/>
                  <a:tailEnd type="none" w="med" len="med"/>
                </a:ln>
              </p:spPr>
            </p:cxnSp>
            <p:cxnSp>
              <p:nvCxnSpPr>
                <p:cNvPr id="82" name="Google Shape;82;p15"/>
                <p:cNvCxnSpPr/>
                <p:nvPr/>
              </p:nvCxnSpPr>
              <p:spPr>
                <a:xfrm rot="10800000" flipH="1">
                  <a:off x="3884525" y="3201425"/>
                  <a:ext cx="611700" cy="435600"/>
                </a:xfrm>
                <a:prstGeom prst="straightConnector1">
                  <a:avLst/>
                </a:prstGeom>
                <a:noFill/>
                <a:ln w="19050" cap="flat" cmpd="sng">
                  <a:solidFill>
                    <a:schemeClr val="dk1"/>
                  </a:solidFill>
                  <a:prstDash val="solid"/>
                  <a:round/>
                  <a:headEnd type="none" w="med" len="med"/>
                  <a:tailEnd type="none" w="med" len="med"/>
                </a:ln>
              </p:spPr>
            </p:cxnSp>
            <p:cxnSp>
              <p:nvCxnSpPr>
                <p:cNvPr id="83" name="Google Shape;83;p15"/>
                <p:cNvCxnSpPr/>
                <p:nvPr/>
              </p:nvCxnSpPr>
              <p:spPr>
                <a:xfrm>
                  <a:off x="4496225" y="3201425"/>
                  <a:ext cx="564900" cy="753000"/>
                </a:xfrm>
                <a:prstGeom prst="straightConnector1">
                  <a:avLst/>
                </a:prstGeom>
                <a:noFill/>
                <a:ln w="19050" cap="flat" cmpd="sng">
                  <a:solidFill>
                    <a:schemeClr val="dk1"/>
                  </a:solidFill>
                  <a:prstDash val="solid"/>
                  <a:round/>
                  <a:headEnd type="none" w="med" len="med"/>
                  <a:tailEnd type="none" w="med" len="med"/>
                </a:ln>
              </p:spPr>
            </p:cxnSp>
          </p:grpSp>
          <p:cxnSp>
            <p:nvCxnSpPr>
              <p:cNvPr id="84" name="Google Shape;84;p15"/>
              <p:cNvCxnSpPr/>
              <p:nvPr/>
            </p:nvCxnSpPr>
            <p:spPr>
              <a:xfrm rot="10800000" flipH="1">
                <a:off x="4439525" y="4472700"/>
                <a:ext cx="200100" cy="470700"/>
              </a:xfrm>
              <a:prstGeom prst="straightConnector1">
                <a:avLst/>
              </a:prstGeom>
              <a:noFill/>
              <a:ln w="19050" cap="flat" cmpd="sng">
                <a:solidFill>
                  <a:schemeClr val="dk1"/>
                </a:solidFill>
                <a:prstDash val="solid"/>
                <a:round/>
                <a:headEnd type="none" w="med" len="med"/>
                <a:tailEnd type="none" w="med" len="med"/>
              </a:ln>
            </p:spPr>
          </p:cxnSp>
          <p:cxnSp>
            <p:nvCxnSpPr>
              <p:cNvPr id="85" name="Google Shape;85;p15"/>
              <p:cNvCxnSpPr/>
              <p:nvPr/>
            </p:nvCxnSpPr>
            <p:spPr>
              <a:xfrm>
                <a:off x="4639625" y="4478550"/>
                <a:ext cx="1589100" cy="459000"/>
              </a:xfrm>
              <a:prstGeom prst="straightConnector1">
                <a:avLst/>
              </a:prstGeom>
              <a:noFill/>
              <a:ln w="19050" cap="flat" cmpd="sng">
                <a:solidFill>
                  <a:schemeClr val="dk1"/>
                </a:solidFill>
                <a:prstDash val="solid"/>
                <a:round/>
                <a:headEnd type="none" w="med" len="med"/>
                <a:tailEnd type="none" w="med" len="med"/>
              </a:ln>
            </p:spPr>
          </p:cxnSp>
        </p:grpSp>
        <p:grpSp>
          <p:nvGrpSpPr>
            <p:cNvPr id="86" name="Google Shape;86;p15"/>
            <p:cNvGrpSpPr/>
            <p:nvPr/>
          </p:nvGrpSpPr>
          <p:grpSpPr>
            <a:xfrm>
              <a:off x="6226350" y="4696150"/>
              <a:ext cx="2094925" cy="341275"/>
              <a:chOff x="6226350" y="4696150"/>
              <a:chExt cx="2094925" cy="341275"/>
            </a:xfrm>
          </p:grpSpPr>
          <p:cxnSp>
            <p:nvCxnSpPr>
              <p:cNvPr id="87" name="Google Shape;87;p15"/>
              <p:cNvCxnSpPr/>
              <p:nvPr/>
            </p:nvCxnSpPr>
            <p:spPr>
              <a:xfrm rot="10800000" flipH="1">
                <a:off x="6226350" y="4696150"/>
                <a:ext cx="529800" cy="235500"/>
              </a:xfrm>
              <a:prstGeom prst="straightConnector1">
                <a:avLst/>
              </a:prstGeom>
              <a:noFill/>
              <a:ln w="19050" cap="flat" cmpd="sng">
                <a:solidFill>
                  <a:schemeClr val="dk1"/>
                </a:solidFill>
                <a:prstDash val="solid"/>
                <a:round/>
                <a:headEnd type="none" w="med" len="med"/>
                <a:tailEnd type="none" w="med" len="med"/>
              </a:ln>
            </p:spPr>
          </p:cxnSp>
          <p:cxnSp>
            <p:nvCxnSpPr>
              <p:cNvPr id="88" name="Google Shape;88;p15"/>
              <p:cNvCxnSpPr/>
              <p:nvPr/>
            </p:nvCxnSpPr>
            <p:spPr>
              <a:xfrm>
                <a:off x="6756150" y="4696150"/>
                <a:ext cx="306000" cy="282600"/>
              </a:xfrm>
              <a:prstGeom prst="straightConnector1">
                <a:avLst/>
              </a:prstGeom>
              <a:noFill/>
              <a:ln w="19050" cap="flat" cmpd="sng">
                <a:solidFill>
                  <a:schemeClr val="dk1"/>
                </a:solidFill>
                <a:prstDash val="solid"/>
                <a:round/>
                <a:headEnd type="none" w="med" len="med"/>
                <a:tailEnd type="none" w="med" len="med"/>
              </a:ln>
            </p:spPr>
          </p:cxnSp>
          <p:cxnSp>
            <p:nvCxnSpPr>
              <p:cNvPr id="89" name="Google Shape;89;p15"/>
              <p:cNvCxnSpPr/>
              <p:nvPr/>
            </p:nvCxnSpPr>
            <p:spPr>
              <a:xfrm rot="10800000" flipH="1">
                <a:off x="7062150" y="4861150"/>
                <a:ext cx="835800" cy="117600"/>
              </a:xfrm>
              <a:prstGeom prst="straightConnector1">
                <a:avLst/>
              </a:prstGeom>
              <a:noFill/>
              <a:ln w="19050" cap="flat" cmpd="sng">
                <a:solidFill>
                  <a:schemeClr val="dk1"/>
                </a:solidFill>
                <a:prstDash val="solid"/>
                <a:round/>
                <a:headEnd type="none" w="med" len="med"/>
                <a:tailEnd type="none" w="med" len="med"/>
              </a:ln>
            </p:spPr>
          </p:cxnSp>
          <p:cxnSp>
            <p:nvCxnSpPr>
              <p:cNvPr id="90" name="Google Shape;90;p15"/>
              <p:cNvCxnSpPr/>
              <p:nvPr/>
            </p:nvCxnSpPr>
            <p:spPr>
              <a:xfrm>
                <a:off x="7897675" y="4861025"/>
                <a:ext cx="423600" cy="176400"/>
              </a:xfrm>
              <a:prstGeom prst="straightConnector1">
                <a:avLst/>
              </a:prstGeom>
              <a:noFill/>
              <a:ln w="19050" cap="flat" cmpd="sng">
                <a:solidFill>
                  <a:schemeClr val="dk1"/>
                </a:solidFill>
                <a:prstDash val="solid"/>
                <a:round/>
                <a:headEnd type="none" w="med" len="med"/>
                <a:tailEnd type="none" w="med" len="med"/>
              </a:ln>
            </p:spPr>
          </p:cxnSp>
        </p:grpSp>
      </p:grpSp>
      <p:sp>
        <p:nvSpPr>
          <p:cNvPr id="91" name="Google Shape;91;p15"/>
          <p:cNvSpPr/>
          <p:nvPr/>
        </p:nvSpPr>
        <p:spPr>
          <a:xfrm>
            <a:off x="213925" y="2972325"/>
            <a:ext cx="2119800" cy="2065200"/>
          </a:xfrm>
          <a:prstGeom prst="triangle">
            <a:avLst>
              <a:gd name="adj" fmla="val 52080"/>
            </a:avLst>
          </a:prstGeom>
          <a:solidFill>
            <a:srgbClr val="F4CCCC">
              <a:alpha val="67040"/>
            </a:srgbClr>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 name="Google Shape;92;p15"/>
          <p:cNvSpPr/>
          <p:nvPr/>
        </p:nvSpPr>
        <p:spPr>
          <a:xfrm>
            <a:off x="1491100" y="4346675"/>
            <a:ext cx="1930200" cy="690900"/>
          </a:xfrm>
          <a:prstGeom prst="triangle">
            <a:avLst>
              <a:gd name="adj" fmla="val 42935"/>
            </a:avLst>
          </a:prstGeom>
          <a:solidFill>
            <a:srgbClr val="F4CCCC">
              <a:alpha val="67040"/>
            </a:srgbClr>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 name="Google Shape;94;p15"/>
          <p:cNvSpPr/>
          <p:nvPr/>
        </p:nvSpPr>
        <p:spPr>
          <a:xfrm>
            <a:off x="2990900" y="4501625"/>
            <a:ext cx="1930200" cy="535800"/>
          </a:xfrm>
          <a:prstGeom prst="triangle">
            <a:avLst>
              <a:gd name="adj" fmla="val 74495"/>
            </a:avLst>
          </a:prstGeom>
          <a:solidFill>
            <a:srgbClr val="F4CCCC">
              <a:alpha val="67040"/>
            </a:srgbClr>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 name="Google Shape;95;p15"/>
          <p:cNvSpPr/>
          <p:nvPr/>
        </p:nvSpPr>
        <p:spPr>
          <a:xfrm>
            <a:off x="4432100" y="4768475"/>
            <a:ext cx="1930200" cy="268800"/>
          </a:xfrm>
          <a:prstGeom prst="triangle">
            <a:avLst>
              <a:gd name="adj" fmla="val 39284"/>
            </a:avLst>
          </a:prstGeom>
          <a:solidFill>
            <a:srgbClr val="F4CCCC">
              <a:alpha val="67040"/>
            </a:srgbClr>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 name="Google Shape;96;p15"/>
          <p:cNvSpPr/>
          <p:nvPr/>
        </p:nvSpPr>
        <p:spPr>
          <a:xfrm>
            <a:off x="6104525" y="4850675"/>
            <a:ext cx="1930200" cy="186900"/>
          </a:xfrm>
          <a:prstGeom prst="triangle">
            <a:avLst>
              <a:gd name="adj" fmla="val 39284"/>
            </a:avLst>
          </a:prstGeom>
          <a:solidFill>
            <a:srgbClr val="F4CCCC">
              <a:alpha val="67040"/>
            </a:srgbClr>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 name="Google Shape;97;p15"/>
          <p:cNvSpPr/>
          <p:nvPr/>
        </p:nvSpPr>
        <p:spPr>
          <a:xfrm>
            <a:off x="7733175" y="4850675"/>
            <a:ext cx="890100" cy="186900"/>
          </a:xfrm>
          <a:prstGeom prst="triangle">
            <a:avLst>
              <a:gd name="adj" fmla="val 39284"/>
            </a:avLst>
          </a:prstGeom>
          <a:solidFill>
            <a:srgbClr val="F4CCCC">
              <a:alpha val="67040"/>
            </a:srgbClr>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 name="Rectangle 1">
            <a:extLst>
              <a:ext uri="{FF2B5EF4-FFF2-40B4-BE49-F238E27FC236}">
                <a16:creationId xmlns:a16="http://schemas.microsoft.com/office/drawing/2014/main" id="{FCA443EA-464C-492D-A170-CE741D03D968}"/>
              </a:ext>
            </a:extLst>
          </p:cNvPr>
          <p:cNvSpPr/>
          <p:nvPr/>
        </p:nvSpPr>
        <p:spPr>
          <a:xfrm>
            <a:off x="2399515" y="2580114"/>
            <a:ext cx="4572000" cy="1315488"/>
          </a:xfrm>
          <a:prstGeom prst="rect">
            <a:avLst/>
          </a:prstGeom>
        </p:spPr>
        <p:txBody>
          <a:bodyPr>
            <a:spAutoFit/>
          </a:bodyPr>
          <a:lstStyle/>
          <a:p>
            <a:pPr marL="457200" lvl="0" indent="-317500">
              <a:lnSpc>
                <a:spcPct val="200000"/>
              </a:lnSpc>
              <a:buClr>
                <a:srgbClr val="666666"/>
              </a:buClr>
              <a:buSzPts val="1400"/>
              <a:buFont typeface="Lato"/>
              <a:buChar char="-"/>
            </a:pPr>
            <a:r>
              <a:rPr lang="en-US" i="1" dirty="0">
                <a:solidFill>
                  <a:srgbClr val="666666"/>
                </a:solidFill>
                <a:latin typeface="Lato"/>
                <a:ea typeface="Lato"/>
                <a:cs typeface="Lato"/>
                <a:sym typeface="Lato"/>
              </a:rPr>
              <a:t>Do people become more panic as coronavirus spreads? </a:t>
            </a:r>
          </a:p>
          <a:p>
            <a:pPr marL="457200" lvl="0" indent="-317500">
              <a:lnSpc>
                <a:spcPct val="200000"/>
              </a:lnSpc>
              <a:buClr>
                <a:srgbClr val="666666"/>
              </a:buClr>
              <a:buSzPts val="1400"/>
              <a:buFont typeface="Lato"/>
              <a:buChar char="-"/>
            </a:pPr>
            <a:r>
              <a:rPr lang="en-US" i="1" dirty="0">
                <a:solidFill>
                  <a:srgbClr val="666666"/>
                </a:solidFill>
                <a:latin typeface="Lato"/>
                <a:ea typeface="Lato"/>
                <a:cs typeface="Lato"/>
                <a:sym typeface="Lato"/>
              </a:rPr>
              <a:t>Do people become more pessimistic?</a:t>
            </a:r>
          </a:p>
          <a:p>
            <a:pPr marL="457200" lvl="0" indent="-317500">
              <a:lnSpc>
                <a:spcPct val="200000"/>
              </a:lnSpc>
              <a:buClr>
                <a:srgbClr val="666666"/>
              </a:buClr>
              <a:buSzPts val="1400"/>
              <a:buFont typeface="Lato"/>
              <a:buChar char="-"/>
            </a:pPr>
            <a:r>
              <a:rPr lang="en-US" i="1" dirty="0">
                <a:solidFill>
                  <a:srgbClr val="666666"/>
                </a:solidFill>
                <a:latin typeface="Lato"/>
                <a:ea typeface="Lato"/>
                <a:cs typeface="Lato"/>
                <a:sym typeface="Lato"/>
              </a:rPr>
              <a:t>How can we help when sense a status change?</a:t>
            </a:r>
          </a:p>
        </p:txBody>
      </p:sp>
      <p:sp>
        <p:nvSpPr>
          <p:cNvPr id="3" name="Rectangle 2">
            <a:extLst>
              <a:ext uri="{FF2B5EF4-FFF2-40B4-BE49-F238E27FC236}">
                <a16:creationId xmlns:a16="http://schemas.microsoft.com/office/drawing/2014/main" id="{801F17C4-7202-49CF-82AC-1DA9074D1972}"/>
              </a:ext>
            </a:extLst>
          </p:cNvPr>
          <p:cNvSpPr/>
          <p:nvPr/>
        </p:nvSpPr>
        <p:spPr>
          <a:xfrm>
            <a:off x="1701800" y="1151329"/>
            <a:ext cx="5804729" cy="1217962"/>
          </a:xfrm>
          <a:prstGeom prst="rect">
            <a:avLst/>
          </a:prstGeom>
        </p:spPr>
        <p:txBody>
          <a:bodyPr wrap="square">
            <a:spAutoFit/>
          </a:bodyPr>
          <a:lstStyle/>
          <a:p>
            <a:pPr algn="ctr">
              <a:lnSpc>
                <a:spcPct val="150000"/>
              </a:lnSpc>
            </a:pPr>
            <a:r>
              <a:rPr lang="en" sz="2600" b="1" dirty="0">
                <a:solidFill>
                  <a:schemeClr val="dk1"/>
                </a:solidFill>
                <a:latin typeface="Playfair Display"/>
                <a:sym typeface="Playfair Display"/>
              </a:rPr>
              <a:t>How are public sentiments changing </a:t>
            </a:r>
            <a:r>
              <a:rPr lang="en-US" sz="2600" b="1" dirty="0">
                <a:solidFill>
                  <a:schemeClr val="dk1"/>
                </a:solidFill>
                <a:latin typeface="Playfair Display"/>
                <a:sym typeface="Playfair Display"/>
              </a:rPr>
              <a:t>under</a:t>
            </a:r>
            <a:r>
              <a:rPr lang="en" sz="2600" b="1" dirty="0">
                <a:solidFill>
                  <a:schemeClr val="dk1"/>
                </a:solidFill>
                <a:latin typeface="Playfair Display"/>
                <a:sym typeface="Playfair Display"/>
              </a:rPr>
              <a:t> Covid-19?</a:t>
            </a:r>
            <a:endParaRPr lang="en-US" sz="2600" b="1" dirty="0">
              <a:solidFill>
                <a:schemeClr val="dk1"/>
              </a:solidFill>
              <a:latin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cxnSp>
        <p:nvCxnSpPr>
          <p:cNvPr id="106" name="Google Shape;106;p16"/>
          <p:cNvCxnSpPr/>
          <p:nvPr/>
        </p:nvCxnSpPr>
        <p:spPr>
          <a:xfrm>
            <a:off x="-5850" y="2980400"/>
            <a:ext cx="9155700" cy="0"/>
          </a:xfrm>
          <a:prstGeom prst="straightConnector1">
            <a:avLst/>
          </a:prstGeom>
          <a:noFill/>
          <a:ln w="76200" cap="flat" cmpd="sng">
            <a:solidFill>
              <a:schemeClr val="dk1"/>
            </a:solidFill>
            <a:prstDash val="dot"/>
            <a:round/>
            <a:headEnd type="none" w="med" len="med"/>
            <a:tailEnd type="none" w="med" len="med"/>
          </a:ln>
        </p:spPr>
      </p:cxnSp>
      <p:sp>
        <p:nvSpPr>
          <p:cNvPr id="107" name="Google Shape;107;p1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to measure </a:t>
            </a:r>
            <a:r>
              <a:rPr lang="en-US" dirty="0"/>
              <a:t>public sentiments</a:t>
            </a:r>
            <a:r>
              <a:rPr lang="en" dirty="0"/>
              <a:t>?</a:t>
            </a:r>
            <a:endParaRPr dirty="0"/>
          </a:p>
        </p:txBody>
      </p:sp>
      <p:pic>
        <p:nvPicPr>
          <p:cNvPr id="108" name="Google Shape;108;p16"/>
          <p:cNvPicPr preferRelativeResize="0"/>
          <p:nvPr/>
        </p:nvPicPr>
        <p:blipFill>
          <a:blip r:embed="rId3">
            <a:alphaModFix/>
          </a:blip>
          <a:stretch>
            <a:fillRect/>
          </a:stretch>
        </p:blipFill>
        <p:spPr>
          <a:xfrm>
            <a:off x="1583750" y="2667350"/>
            <a:ext cx="626100" cy="626100"/>
          </a:xfrm>
          <a:prstGeom prst="rect">
            <a:avLst/>
          </a:prstGeom>
          <a:noFill/>
          <a:ln>
            <a:noFill/>
          </a:ln>
        </p:spPr>
      </p:pic>
      <p:cxnSp>
        <p:nvCxnSpPr>
          <p:cNvPr id="109" name="Google Shape;109;p16"/>
          <p:cNvCxnSpPr/>
          <p:nvPr/>
        </p:nvCxnSpPr>
        <p:spPr>
          <a:xfrm>
            <a:off x="1599425" y="3293450"/>
            <a:ext cx="0" cy="1599000"/>
          </a:xfrm>
          <a:prstGeom prst="straightConnector1">
            <a:avLst/>
          </a:prstGeom>
          <a:noFill/>
          <a:ln w="38100" cap="flat" cmpd="sng">
            <a:solidFill>
              <a:schemeClr val="dk1"/>
            </a:solidFill>
            <a:prstDash val="solid"/>
            <a:round/>
            <a:headEnd type="none" w="med" len="med"/>
            <a:tailEnd type="none" w="med" len="med"/>
          </a:ln>
        </p:spPr>
      </p:cxnSp>
      <p:cxnSp>
        <p:nvCxnSpPr>
          <p:cNvPr id="110" name="Google Shape;110;p16"/>
          <p:cNvCxnSpPr/>
          <p:nvPr/>
        </p:nvCxnSpPr>
        <p:spPr>
          <a:xfrm>
            <a:off x="3998850" y="1073150"/>
            <a:ext cx="0" cy="1599000"/>
          </a:xfrm>
          <a:prstGeom prst="straightConnector1">
            <a:avLst/>
          </a:prstGeom>
          <a:noFill/>
          <a:ln w="38100" cap="flat" cmpd="sng">
            <a:solidFill>
              <a:schemeClr val="dk1"/>
            </a:solidFill>
            <a:prstDash val="solid"/>
            <a:round/>
            <a:headEnd type="none" w="med" len="med"/>
            <a:tailEnd type="none" w="med" len="med"/>
          </a:ln>
        </p:spPr>
      </p:cxnSp>
      <p:cxnSp>
        <p:nvCxnSpPr>
          <p:cNvPr id="111" name="Google Shape;111;p16"/>
          <p:cNvCxnSpPr/>
          <p:nvPr/>
        </p:nvCxnSpPr>
        <p:spPr>
          <a:xfrm>
            <a:off x="6247688" y="3293450"/>
            <a:ext cx="0" cy="1599000"/>
          </a:xfrm>
          <a:prstGeom prst="straightConnector1">
            <a:avLst/>
          </a:prstGeom>
          <a:noFill/>
          <a:ln w="38100" cap="flat" cmpd="sng">
            <a:solidFill>
              <a:schemeClr val="dk1"/>
            </a:solidFill>
            <a:prstDash val="solid"/>
            <a:round/>
            <a:headEnd type="none" w="med" len="med"/>
            <a:tailEnd type="none" w="med" len="med"/>
          </a:ln>
        </p:spPr>
      </p:cxnSp>
      <p:pic>
        <p:nvPicPr>
          <p:cNvPr id="112" name="Google Shape;112;p16"/>
          <p:cNvPicPr preferRelativeResize="0"/>
          <p:nvPr/>
        </p:nvPicPr>
        <p:blipFill>
          <a:blip r:embed="rId3">
            <a:alphaModFix/>
          </a:blip>
          <a:stretch>
            <a:fillRect/>
          </a:stretch>
        </p:blipFill>
        <p:spPr>
          <a:xfrm>
            <a:off x="4043925" y="2667350"/>
            <a:ext cx="626100" cy="626100"/>
          </a:xfrm>
          <a:prstGeom prst="rect">
            <a:avLst/>
          </a:prstGeom>
          <a:noFill/>
          <a:ln>
            <a:noFill/>
          </a:ln>
        </p:spPr>
      </p:pic>
      <p:pic>
        <p:nvPicPr>
          <p:cNvPr id="113" name="Google Shape;113;p16"/>
          <p:cNvPicPr preferRelativeResize="0"/>
          <p:nvPr/>
        </p:nvPicPr>
        <p:blipFill>
          <a:blip r:embed="rId3">
            <a:alphaModFix/>
          </a:blip>
          <a:stretch>
            <a:fillRect/>
          </a:stretch>
        </p:blipFill>
        <p:spPr>
          <a:xfrm>
            <a:off x="6247700" y="2667350"/>
            <a:ext cx="626100" cy="626100"/>
          </a:xfrm>
          <a:prstGeom prst="rect">
            <a:avLst/>
          </a:prstGeom>
          <a:noFill/>
          <a:ln>
            <a:noFill/>
          </a:ln>
        </p:spPr>
      </p:pic>
      <p:sp>
        <p:nvSpPr>
          <p:cNvPr id="114" name="Google Shape;114;p16"/>
          <p:cNvSpPr txBox="1"/>
          <p:nvPr/>
        </p:nvSpPr>
        <p:spPr>
          <a:xfrm>
            <a:off x="4043925" y="1101850"/>
            <a:ext cx="3561600" cy="159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Lato"/>
                <a:ea typeface="Lato"/>
                <a:cs typeface="Lato"/>
                <a:sym typeface="Lato"/>
              </a:rPr>
              <a:t>Extract the Sentiments</a:t>
            </a:r>
            <a:endParaRPr sz="1600" b="1">
              <a:solidFill>
                <a:schemeClr val="dk1"/>
              </a:solidFill>
              <a:latin typeface="Lato"/>
              <a:ea typeface="Lato"/>
              <a:cs typeface="Lato"/>
              <a:sym typeface="Lato"/>
            </a:endParaRPr>
          </a:p>
          <a:p>
            <a:pPr marL="0" lvl="0" indent="0" algn="l" rtl="0">
              <a:spcBef>
                <a:spcPts val="0"/>
              </a:spcBef>
              <a:spcAft>
                <a:spcPts val="0"/>
              </a:spcAft>
              <a:buNone/>
            </a:pPr>
            <a:endParaRPr sz="1200">
              <a:latin typeface="Lato"/>
              <a:ea typeface="Lato"/>
              <a:cs typeface="Lato"/>
              <a:sym typeface="Lato"/>
            </a:endParaRPr>
          </a:p>
          <a:p>
            <a:pPr marL="0" lvl="0" indent="0" algn="l" rtl="0">
              <a:spcBef>
                <a:spcPts val="0"/>
              </a:spcBef>
              <a:spcAft>
                <a:spcPts val="0"/>
              </a:spcAft>
              <a:buNone/>
            </a:pPr>
            <a:r>
              <a:rPr lang="en" sz="1600" b="1">
                <a:solidFill>
                  <a:srgbClr val="666666"/>
                </a:solidFill>
                <a:latin typeface="Lato"/>
                <a:ea typeface="Lato"/>
                <a:cs typeface="Lato"/>
                <a:sym typeface="Lato"/>
              </a:rPr>
              <a:t>Natural Language Processing</a:t>
            </a:r>
            <a:endParaRPr sz="1600" b="1">
              <a:solidFill>
                <a:srgbClr val="666666"/>
              </a:solidFill>
              <a:latin typeface="Lato"/>
              <a:ea typeface="Lato"/>
              <a:cs typeface="Lato"/>
              <a:sym typeface="Lato"/>
            </a:endParaRPr>
          </a:p>
          <a:p>
            <a:pPr marL="0" lvl="0" indent="0" algn="l" rtl="0">
              <a:spcBef>
                <a:spcPts val="0"/>
              </a:spcBef>
              <a:spcAft>
                <a:spcPts val="0"/>
              </a:spcAft>
              <a:buNone/>
            </a:pPr>
            <a:r>
              <a:rPr lang="en" sz="1600">
                <a:solidFill>
                  <a:srgbClr val="666666"/>
                </a:solidFill>
                <a:latin typeface="Lato"/>
                <a:ea typeface="Lato"/>
                <a:cs typeface="Lato"/>
                <a:sym typeface="Lato"/>
              </a:rPr>
              <a:t>for sentiment analysis</a:t>
            </a:r>
            <a:endParaRPr sz="1600">
              <a:solidFill>
                <a:srgbClr val="666666"/>
              </a:solidFill>
              <a:latin typeface="Lato"/>
              <a:ea typeface="Lato"/>
              <a:cs typeface="Lato"/>
              <a:sym typeface="Lato"/>
            </a:endParaRPr>
          </a:p>
          <a:p>
            <a:pPr marL="0" lvl="0" indent="0" algn="l" rtl="0">
              <a:spcBef>
                <a:spcPts val="0"/>
              </a:spcBef>
              <a:spcAft>
                <a:spcPts val="0"/>
              </a:spcAft>
              <a:buNone/>
            </a:pPr>
            <a:r>
              <a:rPr lang="en" sz="1600">
                <a:solidFill>
                  <a:srgbClr val="666666"/>
                </a:solidFill>
                <a:latin typeface="Lato"/>
                <a:ea typeface="Lato"/>
                <a:cs typeface="Lato"/>
                <a:sym typeface="Lato"/>
              </a:rPr>
              <a:t>and topic modeling</a:t>
            </a:r>
            <a:endParaRPr sz="1600">
              <a:solidFill>
                <a:srgbClr val="666666"/>
              </a:solidFill>
              <a:latin typeface="Lato"/>
              <a:ea typeface="Lato"/>
              <a:cs typeface="Lato"/>
              <a:sym typeface="Lato"/>
            </a:endParaRPr>
          </a:p>
        </p:txBody>
      </p:sp>
      <p:sp>
        <p:nvSpPr>
          <p:cNvPr id="115" name="Google Shape;115;p16"/>
          <p:cNvSpPr txBox="1"/>
          <p:nvPr/>
        </p:nvSpPr>
        <p:spPr>
          <a:xfrm>
            <a:off x="6282699" y="3344350"/>
            <a:ext cx="2492400" cy="159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dk1"/>
                </a:solidFill>
                <a:latin typeface="Lato"/>
                <a:ea typeface="Lato"/>
                <a:cs typeface="Lato"/>
                <a:sym typeface="Lato"/>
              </a:rPr>
              <a:t>Insight Visualization</a:t>
            </a:r>
            <a:endParaRPr sz="1600" b="1" dirty="0">
              <a:solidFill>
                <a:schemeClr val="dk1"/>
              </a:solidFill>
              <a:latin typeface="Lato"/>
              <a:ea typeface="Lato"/>
              <a:cs typeface="Lato"/>
              <a:sym typeface="Lato"/>
            </a:endParaRPr>
          </a:p>
          <a:p>
            <a:pPr marL="0" lvl="0" indent="0" algn="l" rtl="0">
              <a:spcBef>
                <a:spcPts val="0"/>
              </a:spcBef>
              <a:spcAft>
                <a:spcPts val="0"/>
              </a:spcAft>
              <a:buNone/>
            </a:pPr>
            <a:endParaRPr sz="1200" dirty="0">
              <a:latin typeface="Lato"/>
              <a:ea typeface="Lato"/>
              <a:cs typeface="Lato"/>
              <a:sym typeface="Lato"/>
            </a:endParaRPr>
          </a:p>
          <a:p>
            <a:pPr marL="0" lvl="0" indent="0" algn="l" rtl="0">
              <a:spcBef>
                <a:spcPts val="0"/>
              </a:spcBef>
              <a:spcAft>
                <a:spcPts val="0"/>
              </a:spcAft>
              <a:buNone/>
            </a:pPr>
            <a:r>
              <a:rPr lang="en" sz="1600" b="1" dirty="0">
                <a:solidFill>
                  <a:srgbClr val="666666"/>
                </a:solidFill>
                <a:latin typeface="Lato"/>
                <a:ea typeface="Lato"/>
                <a:cs typeface="Lato"/>
                <a:sym typeface="Lato"/>
              </a:rPr>
              <a:t>Tableau Dashboards</a:t>
            </a:r>
            <a:endParaRPr sz="1600" b="1" dirty="0">
              <a:solidFill>
                <a:srgbClr val="666666"/>
              </a:solidFill>
              <a:latin typeface="Lato"/>
              <a:ea typeface="Lato"/>
              <a:cs typeface="Lato"/>
              <a:sym typeface="Lato"/>
            </a:endParaRPr>
          </a:p>
          <a:p>
            <a:pPr marL="0" lvl="0" indent="0" algn="l" rtl="0">
              <a:spcBef>
                <a:spcPts val="0"/>
              </a:spcBef>
              <a:spcAft>
                <a:spcPts val="0"/>
              </a:spcAft>
              <a:buNone/>
            </a:pPr>
            <a:r>
              <a:rPr lang="en" sz="1600" dirty="0">
                <a:solidFill>
                  <a:srgbClr val="666666"/>
                </a:solidFill>
                <a:latin typeface="Lato"/>
                <a:ea typeface="Lato"/>
                <a:cs typeface="Lato"/>
                <a:sym typeface="Lato"/>
              </a:rPr>
              <a:t>to show the insights</a:t>
            </a:r>
            <a:endParaRPr sz="1600" dirty="0">
              <a:solidFill>
                <a:srgbClr val="666666"/>
              </a:solidFill>
              <a:latin typeface="Lato"/>
              <a:ea typeface="Lato"/>
              <a:cs typeface="Lato"/>
              <a:sym typeface="Lato"/>
            </a:endParaRPr>
          </a:p>
        </p:txBody>
      </p:sp>
      <p:sp>
        <p:nvSpPr>
          <p:cNvPr id="116" name="Google Shape;116;p16"/>
          <p:cNvSpPr/>
          <p:nvPr/>
        </p:nvSpPr>
        <p:spPr>
          <a:xfrm>
            <a:off x="1583750" y="2672150"/>
            <a:ext cx="626100" cy="62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1</a:t>
            </a:r>
            <a:endParaRPr sz="2000" b="1">
              <a:solidFill>
                <a:schemeClr val="lt1"/>
              </a:solidFill>
            </a:endParaRPr>
          </a:p>
        </p:txBody>
      </p:sp>
      <p:sp>
        <p:nvSpPr>
          <p:cNvPr id="117" name="Google Shape;117;p16"/>
          <p:cNvSpPr/>
          <p:nvPr/>
        </p:nvSpPr>
        <p:spPr>
          <a:xfrm>
            <a:off x="4043925" y="2672150"/>
            <a:ext cx="626100" cy="62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2</a:t>
            </a:r>
            <a:endParaRPr sz="2000" b="1">
              <a:solidFill>
                <a:schemeClr val="lt1"/>
              </a:solidFill>
            </a:endParaRPr>
          </a:p>
        </p:txBody>
      </p:sp>
      <p:sp>
        <p:nvSpPr>
          <p:cNvPr id="118" name="Google Shape;118;p16"/>
          <p:cNvSpPr/>
          <p:nvPr/>
        </p:nvSpPr>
        <p:spPr>
          <a:xfrm>
            <a:off x="6247700" y="2667350"/>
            <a:ext cx="626100" cy="62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3</a:t>
            </a:r>
            <a:endParaRPr sz="2000" b="1">
              <a:solidFill>
                <a:schemeClr val="lt1"/>
              </a:solidFill>
            </a:endParaRPr>
          </a:p>
        </p:txBody>
      </p:sp>
      <p:sp>
        <p:nvSpPr>
          <p:cNvPr id="119" name="Google Shape;119;p16"/>
          <p:cNvSpPr txBox="1"/>
          <p:nvPr/>
        </p:nvSpPr>
        <p:spPr>
          <a:xfrm>
            <a:off x="1615101" y="3344350"/>
            <a:ext cx="3324600" cy="159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dk1"/>
                </a:solidFill>
                <a:latin typeface="Lato"/>
                <a:ea typeface="Lato"/>
                <a:cs typeface="Lato"/>
                <a:sym typeface="Lato"/>
              </a:rPr>
              <a:t>Source for Sentiments</a:t>
            </a:r>
            <a:endParaRPr sz="1600" b="1" dirty="0">
              <a:solidFill>
                <a:schemeClr val="dk1"/>
              </a:solidFill>
              <a:latin typeface="Lato"/>
              <a:ea typeface="Lato"/>
              <a:cs typeface="Lato"/>
              <a:sym typeface="Lato"/>
            </a:endParaRPr>
          </a:p>
          <a:p>
            <a:pPr marL="0" lvl="0" indent="0" algn="l" rtl="0">
              <a:spcBef>
                <a:spcPts val="0"/>
              </a:spcBef>
              <a:spcAft>
                <a:spcPts val="0"/>
              </a:spcAft>
              <a:buNone/>
            </a:pPr>
            <a:endParaRPr sz="1200" dirty="0">
              <a:latin typeface="Lato"/>
              <a:ea typeface="Lato"/>
              <a:cs typeface="Lato"/>
              <a:sym typeface="Lato"/>
            </a:endParaRPr>
          </a:p>
          <a:p>
            <a:pPr marL="0" lvl="0" indent="0" algn="l" rtl="0">
              <a:spcBef>
                <a:spcPts val="0"/>
              </a:spcBef>
              <a:spcAft>
                <a:spcPts val="0"/>
              </a:spcAft>
              <a:buNone/>
            </a:pPr>
            <a:r>
              <a:rPr lang="en" sz="1600" b="1" dirty="0">
                <a:solidFill>
                  <a:srgbClr val="666666"/>
                </a:solidFill>
                <a:latin typeface="Lato"/>
                <a:ea typeface="Lato"/>
                <a:cs typeface="Lato"/>
                <a:sym typeface="Lato"/>
              </a:rPr>
              <a:t>Web scraping text data </a:t>
            </a:r>
            <a:endParaRPr sz="1600" b="1" dirty="0">
              <a:solidFill>
                <a:srgbClr val="666666"/>
              </a:solidFill>
              <a:latin typeface="Lato"/>
              <a:ea typeface="Lato"/>
              <a:cs typeface="Lato"/>
              <a:sym typeface="Lato"/>
            </a:endParaRPr>
          </a:p>
          <a:p>
            <a:pPr marL="0" lvl="0" indent="0" algn="l" rtl="0">
              <a:spcBef>
                <a:spcPts val="0"/>
              </a:spcBef>
              <a:spcAft>
                <a:spcPts val="0"/>
              </a:spcAft>
              <a:buNone/>
            </a:pPr>
            <a:r>
              <a:rPr lang="en" sz="1600" dirty="0">
                <a:solidFill>
                  <a:srgbClr val="666666"/>
                </a:solidFill>
                <a:latin typeface="Lato"/>
                <a:ea typeface="Lato"/>
                <a:cs typeface="Lato"/>
                <a:sym typeface="Lato"/>
              </a:rPr>
              <a:t>from multi-platforms </a:t>
            </a:r>
            <a:endParaRPr sz="1600" dirty="0">
              <a:solidFill>
                <a:srgbClr val="666666"/>
              </a:solidFill>
              <a:latin typeface="Lato"/>
              <a:ea typeface="Lato"/>
              <a:cs typeface="Lato"/>
              <a:sym typeface="Lato"/>
            </a:endParaRPr>
          </a:p>
          <a:p>
            <a:pPr marL="0" lvl="0" indent="0" algn="l" rtl="0">
              <a:spcBef>
                <a:spcPts val="0"/>
              </a:spcBef>
              <a:spcAft>
                <a:spcPts val="0"/>
              </a:spcAft>
              <a:buNone/>
            </a:pPr>
            <a:r>
              <a:rPr lang="en" sz="1600" dirty="0">
                <a:solidFill>
                  <a:srgbClr val="666666"/>
                </a:solidFill>
                <a:latin typeface="Lato"/>
                <a:ea typeface="Lato"/>
                <a:cs typeface="Lato"/>
                <a:sym typeface="Lato"/>
              </a:rPr>
              <a:t>E.g. Twitter, CNN &amp; Fox News)</a:t>
            </a:r>
            <a:endParaRPr sz="1600" dirty="0">
              <a:solidFill>
                <a:srgbClr val="666666"/>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additive="base">
                                        <p:cTn id="7" dur="500"/>
                                        <p:tgtEl>
                                          <p:spTgt spid="116"/>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500"/>
                                        <p:tgtEl>
                                          <p:spTgt spid="11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additive="base">
                                        <p:cTn id="15" dur="500"/>
                                        <p:tgtEl>
                                          <p:spTgt spid="117"/>
                                        </p:tgtEl>
                                        <p:attrNameLst>
                                          <p:attrName>ppt_x</p:attrName>
                                        </p:attrNameLst>
                                      </p:cBhvr>
                                      <p:tavLst>
                                        <p:tav tm="0">
                                          <p:val>
                                            <p:strVal val="#ppt_x-1"/>
                                          </p:val>
                                        </p:tav>
                                        <p:tav tm="100000">
                                          <p:val>
                                            <p:strVal val="#ppt_x"/>
                                          </p:val>
                                        </p:tav>
                                      </p:tavLst>
                                    </p:anim>
                                  </p:childTnLst>
                                </p:cTn>
                              </p:par>
                              <p:par>
                                <p:cTn id="16" presetID="10" presetClass="entr" presetSubtype="0" fill="hold" nodeType="with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500"/>
                                        <p:tgtEl>
                                          <p:spTgt spid="11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18"/>
                                        </p:tgtEl>
                                        <p:attrNameLst>
                                          <p:attrName>style.visibility</p:attrName>
                                        </p:attrNameLst>
                                      </p:cBhvr>
                                      <p:to>
                                        <p:strVal val="visible"/>
                                      </p:to>
                                    </p:set>
                                    <p:anim calcmode="lin" valueType="num">
                                      <p:cBhvr additive="base">
                                        <p:cTn id="23" dur="500"/>
                                        <p:tgtEl>
                                          <p:spTgt spid="118"/>
                                        </p:tgtEl>
                                        <p:attrNameLst>
                                          <p:attrName>ppt_x</p:attrName>
                                        </p:attrNameLst>
                                      </p:cBhvr>
                                      <p:tavLst>
                                        <p:tav tm="0">
                                          <p:val>
                                            <p:strVal val="#ppt_x-1"/>
                                          </p:val>
                                        </p:tav>
                                        <p:tav tm="100000">
                                          <p:val>
                                            <p:strVal val="#ppt_x"/>
                                          </p:val>
                                        </p:tav>
                                      </p:tavLst>
                                    </p:anim>
                                  </p:childTnLst>
                                </p:cTn>
                              </p:par>
                              <p:par>
                                <p:cTn id="24" presetID="10" presetClass="entr" presetSubtype="0" fill="hold" nodeType="withEffect">
                                  <p:stCondLst>
                                    <p:cond delay="0"/>
                                  </p:stCondLst>
                                  <p:childTnLst>
                                    <p:set>
                                      <p:cBhvr>
                                        <p:cTn id="25" dur="1" fill="hold">
                                          <p:stCondLst>
                                            <p:cond delay="0"/>
                                          </p:stCondLst>
                                        </p:cTn>
                                        <p:tgtEl>
                                          <p:spTgt spid="115"/>
                                        </p:tgtEl>
                                        <p:attrNameLst>
                                          <p:attrName>style.visibility</p:attrName>
                                        </p:attrNameLst>
                                      </p:cBhvr>
                                      <p:to>
                                        <p:strVal val="visible"/>
                                      </p:to>
                                    </p:set>
                                    <p:animEffect transition="in" filter="fade">
                                      <p:cBhvr>
                                        <p:cTn id="26"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grpSp>
        <p:nvGrpSpPr>
          <p:cNvPr id="20" name="Group 19">
            <a:extLst>
              <a:ext uri="{FF2B5EF4-FFF2-40B4-BE49-F238E27FC236}">
                <a16:creationId xmlns:a16="http://schemas.microsoft.com/office/drawing/2014/main" id="{6E57874A-25B0-4547-AEA5-05F38976EF6D}"/>
              </a:ext>
            </a:extLst>
          </p:cNvPr>
          <p:cNvGrpSpPr/>
          <p:nvPr/>
        </p:nvGrpSpPr>
        <p:grpSpPr>
          <a:xfrm>
            <a:off x="663494" y="245792"/>
            <a:ext cx="7942462" cy="4749579"/>
            <a:chOff x="822782" y="196960"/>
            <a:chExt cx="7942462" cy="4749579"/>
          </a:xfrm>
        </p:grpSpPr>
        <p:grpSp>
          <p:nvGrpSpPr>
            <p:cNvPr id="16" name="Group 15">
              <a:extLst>
                <a:ext uri="{FF2B5EF4-FFF2-40B4-BE49-F238E27FC236}">
                  <a16:creationId xmlns:a16="http://schemas.microsoft.com/office/drawing/2014/main" id="{AEE8B441-211B-47E1-B38F-53D7A10CF610}"/>
                </a:ext>
              </a:extLst>
            </p:cNvPr>
            <p:cNvGrpSpPr/>
            <p:nvPr/>
          </p:nvGrpSpPr>
          <p:grpSpPr>
            <a:xfrm>
              <a:off x="822782" y="196960"/>
              <a:ext cx="7942462" cy="4749579"/>
              <a:chOff x="231105" y="-123335"/>
              <a:chExt cx="8601195" cy="5143500"/>
            </a:xfrm>
          </p:grpSpPr>
          <p:pic>
            <p:nvPicPr>
              <p:cNvPr id="14" name="Picture 13">
                <a:extLst>
                  <a:ext uri="{FF2B5EF4-FFF2-40B4-BE49-F238E27FC236}">
                    <a16:creationId xmlns:a16="http://schemas.microsoft.com/office/drawing/2014/main" id="{2867CC6F-3F1C-4F9E-8350-EC6994187EB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1105" y="-123335"/>
                <a:ext cx="8601195" cy="5143500"/>
              </a:xfrm>
              <a:prstGeom prst="rect">
                <a:avLst/>
              </a:prstGeom>
            </p:spPr>
          </p:pic>
          <p:sp>
            <p:nvSpPr>
              <p:cNvPr id="15" name="Rectangle 14">
                <a:extLst>
                  <a:ext uri="{FF2B5EF4-FFF2-40B4-BE49-F238E27FC236}">
                    <a16:creationId xmlns:a16="http://schemas.microsoft.com/office/drawing/2014/main" id="{BDF63C1A-805F-4C4C-9481-3DE7B2187DC1}"/>
                  </a:ext>
                </a:extLst>
              </p:cNvPr>
              <p:cNvSpPr/>
              <p:nvPr/>
            </p:nvSpPr>
            <p:spPr>
              <a:xfrm>
                <a:off x="767166" y="4462215"/>
                <a:ext cx="658678" cy="289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C08A9D5D-52F6-41A6-881D-9048127133DE}"/>
                </a:ext>
              </a:extLst>
            </p:cNvPr>
            <p:cNvSpPr/>
            <p:nvPr/>
          </p:nvSpPr>
          <p:spPr>
            <a:xfrm>
              <a:off x="7795647" y="391349"/>
              <a:ext cx="604434" cy="2036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2" name="Google Shape;122;p17"/>
          <p:cNvSpPr txBox="1">
            <a:spLocks noGrp="1"/>
          </p:cNvSpPr>
          <p:nvPr>
            <p:ph type="body" idx="1"/>
          </p:nvPr>
        </p:nvSpPr>
        <p:spPr>
          <a:xfrm>
            <a:off x="496456" y="1070275"/>
            <a:ext cx="8520600" cy="14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1,100,069 </a:t>
            </a:r>
            <a:endParaRPr sz="7200" dirty="0"/>
          </a:p>
          <a:p>
            <a:pPr marL="0" lvl="0" indent="0" algn="l" rtl="0">
              <a:spcBef>
                <a:spcPts val="1600"/>
              </a:spcBef>
              <a:spcAft>
                <a:spcPts val="1600"/>
              </a:spcAft>
              <a:buNone/>
            </a:pPr>
            <a:endParaRPr sz="7200" dirty="0"/>
          </a:p>
        </p:txBody>
      </p:sp>
      <p:sp>
        <p:nvSpPr>
          <p:cNvPr id="123" name="Google Shape;123;p17"/>
          <p:cNvSpPr txBox="1"/>
          <p:nvPr/>
        </p:nvSpPr>
        <p:spPr>
          <a:xfrm>
            <a:off x="607525" y="2201319"/>
            <a:ext cx="8054400" cy="321600"/>
          </a:xfrm>
          <a:prstGeom prst="rect">
            <a:avLst/>
          </a:prstGeom>
        </p:spPr>
        <p:txBody>
          <a:bodyPr wrap="none">
            <a:spAutoFit/>
          </a:bodyPr>
          <a:lstStyle>
            <a:defPPr marR="0" lvl="0" algn="l" rtl="0">
              <a:lnSpc>
                <a:spcPct val="100000"/>
              </a:lnSpc>
              <a:spcBef>
                <a:spcPts val="0"/>
              </a:spcBef>
              <a:spcAft>
                <a:spcPts val="0"/>
              </a:spcAft>
            </a:defPPr>
            <a:lvl1pPr>
              <a:lnSpc>
                <a:spcPct val="150000"/>
              </a:lnSpc>
              <a:defRPr sz="1200">
                <a:solidFill>
                  <a:schemeClr val="dk2"/>
                </a:solidFill>
                <a:latin typeface="Lato"/>
              </a:defRPr>
            </a:lvl1pPr>
          </a:lstStyle>
          <a:p>
            <a:r>
              <a:rPr lang="en" dirty="0">
                <a:sym typeface="Lato"/>
              </a:rPr>
              <a:t>1.20 - 4.8 </a:t>
            </a:r>
            <a:r>
              <a:rPr lang="en-US" dirty="0">
                <a:sym typeface="Lato"/>
              </a:rPr>
              <a:t>daily</a:t>
            </a:r>
            <a:r>
              <a:rPr lang="en" dirty="0">
                <a:sym typeface="Lato"/>
              </a:rPr>
              <a:t>,  #covid-19 &amp; #coronavirus,  </a:t>
            </a:r>
          </a:p>
          <a:p>
            <a:r>
              <a:rPr lang="en" dirty="0">
                <a:sym typeface="Lato"/>
              </a:rPr>
              <a:t>From Trendogate.com, Twitter Scraper API</a:t>
            </a:r>
          </a:p>
          <a:p>
            <a:endParaRPr dirty="0">
              <a:sym typeface="Lato"/>
            </a:endParaRPr>
          </a:p>
          <a:p>
            <a:endParaRPr dirty="0">
              <a:sym typeface="Lato"/>
            </a:endParaRPr>
          </a:p>
        </p:txBody>
      </p:sp>
      <p:sp>
        <p:nvSpPr>
          <p:cNvPr id="125" name="Google Shape;125;p17"/>
          <p:cNvSpPr txBox="1">
            <a:spLocks noGrp="1"/>
          </p:cNvSpPr>
          <p:nvPr>
            <p:ph type="body" idx="1"/>
          </p:nvPr>
        </p:nvSpPr>
        <p:spPr>
          <a:xfrm>
            <a:off x="607525" y="2983515"/>
            <a:ext cx="8054400" cy="14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8</a:t>
            </a:r>
            <a:r>
              <a:rPr lang="en-US" sz="4800" dirty="0"/>
              <a:t>,</a:t>
            </a:r>
            <a:r>
              <a:rPr lang="en" sz="4800" dirty="0"/>
              <a:t>300+ </a:t>
            </a:r>
          </a:p>
          <a:p>
            <a:pPr marL="0" lvl="0" indent="0" algn="l" rtl="0">
              <a:spcBef>
                <a:spcPts val="0"/>
              </a:spcBef>
              <a:spcAft>
                <a:spcPts val="0"/>
              </a:spcAft>
              <a:buNone/>
            </a:pPr>
            <a:endParaRPr sz="1400" dirty="0"/>
          </a:p>
          <a:p>
            <a:pPr marL="0" lvl="0" indent="0" algn="l" rtl="0">
              <a:spcBef>
                <a:spcPts val="1600"/>
              </a:spcBef>
              <a:spcAft>
                <a:spcPts val="0"/>
              </a:spcAft>
              <a:buNone/>
            </a:pPr>
            <a:r>
              <a:rPr lang="en" sz="4800" dirty="0"/>
              <a:t> </a:t>
            </a:r>
            <a:endParaRPr sz="4800" dirty="0"/>
          </a:p>
          <a:p>
            <a:pPr marL="0" lvl="0" indent="0" algn="l" rtl="0">
              <a:spcBef>
                <a:spcPts val="1600"/>
              </a:spcBef>
              <a:spcAft>
                <a:spcPts val="1600"/>
              </a:spcAft>
              <a:buNone/>
            </a:pPr>
            <a:endParaRPr sz="9600" dirty="0"/>
          </a:p>
        </p:txBody>
      </p:sp>
      <p:sp>
        <p:nvSpPr>
          <p:cNvPr id="3" name="Title 2">
            <a:extLst>
              <a:ext uri="{FF2B5EF4-FFF2-40B4-BE49-F238E27FC236}">
                <a16:creationId xmlns:a16="http://schemas.microsoft.com/office/drawing/2014/main" id="{95DD59FC-3E22-448C-BD90-3CF593362786}"/>
              </a:ext>
            </a:extLst>
          </p:cNvPr>
          <p:cNvSpPr>
            <a:spLocks noGrp="1"/>
          </p:cNvSpPr>
          <p:nvPr>
            <p:ph type="title"/>
          </p:nvPr>
        </p:nvSpPr>
        <p:spPr/>
        <p:txBody>
          <a:bodyPr/>
          <a:lstStyle/>
          <a:p>
            <a:r>
              <a:rPr lang="en-US" altLang="zh-CN" dirty="0"/>
              <a:t>Data Description</a:t>
            </a:r>
            <a:endParaRPr lang="en-US" dirty="0"/>
          </a:p>
        </p:txBody>
      </p:sp>
      <p:pic>
        <p:nvPicPr>
          <p:cNvPr id="7" name="Picture 6" descr="A close up of a logo&#10;&#10;Description automatically generated">
            <a:extLst>
              <a:ext uri="{FF2B5EF4-FFF2-40B4-BE49-F238E27FC236}">
                <a16:creationId xmlns:a16="http://schemas.microsoft.com/office/drawing/2014/main" id="{2C177D17-80FE-4FD3-868D-9BB50EA050FE}"/>
              </a:ext>
            </a:extLst>
          </p:cNvPr>
          <p:cNvPicPr>
            <a:picLocks noChangeAspect="1"/>
          </p:cNvPicPr>
          <p:nvPr/>
        </p:nvPicPr>
        <p:blipFill>
          <a:blip r:embed="rId4"/>
          <a:stretch>
            <a:fillRect/>
          </a:stretch>
        </p:blipFill>
        <p:spPr>
          <a:xfrm>
            <a:off x="4912963" y="1383422"/>
            <a:ext cx="852405" cy="852405"/>
          </a:xfrm>
          <a:prstGeom prst="rect">
            <a:avLst/>
          </a:prstGeom>
        </p:spPr>
      </p:pic>
      <p:pic>
        <p:nvPicPr>
          <p:cNvPr id="9" name="Picture 8" descr="A close up of a logo&#10;&#10;Description automatically generated">
            <a:extLst>
              <a:ext uri="{FF2B5EF4-FFF2-40B4-BE49-F238E27FC236}">
                <a16:creationId xmlns:a16="http://schemas.microsoft.com/office/drawing/2014/main" id="{E971394C-1B0F-4C66-A9F0-677F11A42AEA}"/>
              </a:ext>
            </a:extLst>
          </p:cNvPr>
          <p:cNvPicPr>
            <a:picLocks noChangeAspect="1"/>
          </p:cNvPicPr>
          <p:nvPr/>
        </p:nvPicPr>
        <p:blipFill>
          <a:blip r:embed="rId5"/>
          <a:stretch>
            <a:fillRect/>
          </a:stretch>
        </p:blipFill>
        <p:spPr>
          <a:xfrm>
            <a:off x="2728569" y="3159377"/>
            <a:ext cx="649784" cy="649784"/>
          </a:xfrm>
          <a:prstGeom prst="rect">
            <a:avLst/>
          </a:prstGeom>
        </p:spPr>
      </p:pic>
      <p:sp>
        <p:nvSpPr>
          <p:cNvPr id="10" name="Rectangle 9">
            <a:extLst>
              <a:ext uri="{FF2B5EF4-FFF2-40B4-BE49-F238E27FC236}">
                <a16:creationId xmlns:a16="http://schemas.microsoft.com/office/drawing/2014/main" id="{89AF65D9-CF6C-4854-A588-8B9537A7BC1E}"/>
              </a:ext>
            </a:extLst>
          </p:cNvPr>
          <p:cNvSpPr/>
          <p:nvPr/>
        </p:nvSpPr>
        <p:spPr>
          <a:xfrm>
            <a:off x="607525" y="3809161"/>
            <a:ext cx="6392541" cy="566758"/>
          </a:xfrm>
          <a:prstGeom prst="rect">
            <a:avLst/>
          </a:prstGeom>
          <a:noFill/>
          <a:ln>
            <a:noFill/>
          </a:ln>
        </p:spPr>
        <p:txBody>
          <a:bodyPr spcFirstLastPara="1" wrap="square" lIns="91425" tIns="91425" rIns="91425" bIns="91425" anchor="t" anchorCtr="0">
            <a:noAutofit/>
          </a:bodyPr>
          <a:lstStyle/>
          <a:p>
            <a:pPr>
              <a:lnSpc>
                <a:spcPct val="150000"/>
              </a:lnSpc>
            </a:pPr>
            <a:r>
              <a:rPr lang="en-US" sz="1200" dirty="0">
                <a:solidFill>
                  <a:schemeClr val="dk2"/>
                </a:solidFill>
                <a:latin typeface="Lato"/>
              </a:rPr>
              <a:t>1.22 - 4.8 daily,  Search Term: covid-19 | coronavirus, </a:t>
            </a:r>
          </a:p>
          <a:p>
            <a:pPr>
              <a:lnSpc>
                <a:spcPct val="150000"/>
              </a:lnSpc>
            </a:pPr>
            <a:r>
              <a:rPr lang="en-US" sz="1200" dirty="0">
                <a:solidFill>
                  <a:schemeClr val="dk2"/>
                </a:solidFill>
                <a:latin typeface="Lato"/>
              </a:rPr>
              <a:t>From CNN News and FOX News</a:t>
            </a:r>
          </a:p>
        </p:txBody>
      </p:sp>
      <p:sp>
        <p:nvSpPr>
          <p:cNvPr id="21" name="TextBox 20">
            <a:extLst>
              <a:ext uri="{FF2B5EF4-FFF2-40B4-BE49-F238E27FC236}">
                <a16:creationId xmlns:a16="http://schemas.microsoft.com/office/drawing/2014/main" id="{C1B48C17-05F3-485F-BB5F-63F453DDAF73}"/>
              </a:ext>
            </a:extLst>
          </p:cNvPr>
          <p:cNvSpPr txBox="1"/>
          <p:nvPr/>
        </p:nvSpPr>
        <p:spPr>
          <a:xfrm>
            <a:off x="5455002" y="3246113"/>
            <a:ext cx="1805553" cy="1216102"/>
          </a:xfrm>
          <a:prstGeom prst="rect">
            <a:avLst/>
          </a:prstGeom>
          <a:noFill/>
        </p:spPr>
        <p:txBody>
          <a:bodyPr wrap="square" rtlCol="0">
            <a:spAutoFit/>
          </a:bodyPr>
          <a:lstStyle/>
          <a:p>
            <a:pPr>
              <a:lnSpc>
                <a:spcPct val="150000"/>
              </a:lnSpc>
            </a:pPr>
            <a:r>
              <a:rPr lang="en-US" sz="1000" dirty="0">
                <a:solidFill>
                  <a:schemeClr val="dk2"/>
                </a:solidFill>
                <a:latin typeface="Lato"/>
              </a:rPr>
              <a:t>Confirmed Cases:</a:t>
            </a:r>
          </a:p>
          <a:p>
            <a:pPr>
              <a:lnSpc>
                <a:spcPct val="150000"/>
              </a:lnSpc>
            </a:pPr>
            <a:r>
              <a:rPr lang="en-US" sz="1000" dirty="0">
                <a:solidFill>
                  <a:schemeClr val="dk2"/>
                </a:solidFill>
                <a:latin typeface="Lato"/>
              </a:rPr>
              <a:t>Data Source:</a:t>
            </a:r>
          </a:p>
          <a:p>
            <a:pPr>
              <a:lnSpc>
                <a:spcPct val="150000"/>
              </a:lnSpc>
            </a:pPr>
            <a:r>
              <a:rPr lang="en-US" sz="1000" dirty="0">
                <a:solidFill>
                  <a:schemeClr val="dk2"/>
                </a:solidFill>
                <a:latin typeface="Lato"/>
                <a:sym typeface="Lato"/>
                <a:hlinkClick r:id="rId6">
                  <a:extLst>
                    <a:ext uri="{A12FA001-AC4F-418D-AE19-62706E023703}">
                      <ahyp:hlinkClr xmlns:ahyp="http://schemas.microsoft.com/office/drawing/2018/hyperlinkcolor" val="tx"/>
                    </a:ext>
                  </a:extLst>
                </a:hlinkClick>
              </a:rPr>
              <a:t>Johns Hopkins CSSE</a:t>
            </a:r>
            <a:endParaRPr lang="en-US" sz="1000" dirty="0">
              <a:solidFill>
                <a:schemeClr val="dk2"/>
              </a:solidFill>
              <a:latin typeface="Lato"/>
            </a:endParaRPr>
          </a:p>
          <a:p>
            <a:pPr>
              <a:lnSpc>
                <a:spcPct val="150000"/>
              </a:lnSpc>
            </a:pPr>
            <a:r>
              <a:rPr lang="en-US" sz="1000" dirty="0">
                <a:solidFill>
                  <a:schemeClr val="dk2"/>
                </a:solidFill>
                <a:latin typeface="Lato"/>
              </a:rPr>
              <a:t>Date Range:</a:t>
            </a:r>
          </a:p>
          <a:p>
            <a:pPr>
              <a:lnSpc>
                <a:spcPct val="150000"/>
              </a:lnSpc>
            </a:pPr>
            <a:r>
              <a:rPr lang="en-US" sz="1000" dirty="0">
                <a:solidFill>
                  <a:schemeClr val="dk2"/>
                </a:solidFill>
                <a:latin typeface="Lato"/>
              </a:rPr>
              <a:t>1.20 – 4.8</a:t>
            </a:r>
          </a:p>
        </p:txBody>
      </p:sp>
      <p:sp>
        <p:nvSpPr>
          <p:cNvPr id="2" name="Rectangle 1">
            <a:extLst>
              <a:ext uri="{FF2B5EF4-FFF2-40B4-BE49-F238E27FC236}">
                <a16:creationId xmlns:a16="http://schemas.microsoft.com/office/drawing/2014/main" id="{A493ADDB-476F-46DC-840D-33C5E12CA7E7}"/>
              </a:ext>
            </a:extLst>
          </p:cNvPr>
          <p:cNvSpPr/>
          <p:nvPr/>
        </p:nvSpPr>
        <p:spPr>
          <a:xfrm>
            <a:off x="3780842" y="2193501"/>
            <a:ext cx="1864613" cy="609847"/>
          </a:xfrm>
          <a:prstGeom prst="rect">
            <a:avLst/>
          </a:prstGeom>
        </p:spPr>
        <p:txBody>
          <a:bodyPr wrap="none">
            <a:spAutoFit/>
          </a:bodyPr>
          <a:lstStyle/>
          <a:p>
            <a:pPr>
              <a:lnSpc>
                <a:spcPct val="150000"/>
              </a:lnSpc>
            </a:pPr>
            <a:r>
              <a:rPr lang="en-US" altLang="zh-CN" sz="1200" dirty="0">
                <a:solidFill>
                  <a:schemeClr val="dk2"/>
                </a:solidFill>
                <a:latin typeface="Lato"/>
                <a:sym typeface="Lato"/>
              </a:rPr>
              <a:t>+ 4100 #Trending Topics</a:t>
            </a:r>
          </a:p>
          <a:p>
            <a:pPr>
              <a:lnSpc>
                <a:spcPct val="150000"/>
              </a:lnSpc>
            </a:pPr>
            <a:r>
              <a:rPr lang="en-US" altLang="zh-CN" sz="1200" dirty="0">
                <a:solidFill>
                  <a:schemeClr val="dk2"/>
                </a:solidFill>
                <a:latin typeface="Lato"/>
                <a:sym typeface="Lato"/>
              </a:rPr>
              <a:t>1.20  - 4.8 daily</a:t>
            </a:r>
            <a:endParaRPr lang="en" sz="1200" dirty="0">
              <a:solidFill>
                <a:schemeClr val="dk2"/>
              </a:solidFill>
              <a:latin typeface="Lato"/>
              <a:sym typeface="Lato"/>
            </a:endParaRPr>
          </a:p>
        </p:txBody>
      </p:sp>
      <p:cxnSp>
        <p:nvCxnSpPr>
          <p:cNvPr id="5" name="Straight Connector 4">
            <a:extLst>
              <a:ext uri="{FF2B5EF4-FFF2-40B4-BE49-F238E27FC236}">
                <a16:creationId xmlns:a16="http://schemas.microsoft.com/office/drawing/2014/main" id="{33C901C0-D27B-499E-9741-B597E62FB36C}"/>
              </a:ext>
            </a:extLst>
          </p:cNvPr>
          <p:cNvCxnSpPr/>
          <p:nvPr/>
        </p:nvCxnSpPr>
        <p:spPr>
          <a:xfrm>
            <a:off x="3703244" y="2235827"/>
            <a:ext cx="0" cy="56752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
                                            <p:txEl>
                                              <p:pRg st="0" end="0"/>
                                            </p:txEl>
                                          </p:spTgt>
                                        </p:tgtEl>
                                        <p:attrNameLst>
                                          <p:attrName>style.visibility</p:attrName>
                                        </p:attrNameLst>
                                      </p:cBhvr>
                                      <p:to>
                                        <p:strVal val="visible"/>
                                      </p:to>
                                    </p:set>
                                    <p:animEffect transition="in" filter="fade">
                                      <p:cBhvr>
                                        <p:cTn id="7" dur="500"/>
                                        <p:tgtEl>
                                          <p:spTgt spid="12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3"/>
                                        </p:tgtEl>
                                        <p:attrNameLst>
                                          <p:attrName>style.visibility</p:attrName>
                                        </p:attrNameLst>
                                      </p:cBhvr>
                                      <p:to>
                                        <p:strVal val="visible"/>
                                      </p:to>
                                    </p:set>
                                    <p:animEffect transition="in" filter="fade">
                                      <p:cBhvr>
                                        <p:cTn id="10" dur="500"/>
                                        <p:tgtEl>
                                          <p:spTgt spid="12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5">
                                            <p:txEl>
                                              <p:pRg st="0" end="0"/>
                                            </p:txEl>
                                          </p:spTgt>
                                        </p:tgtEl>
                                        <p:attrNameLst>
                                          <p:attrName>style.visibility</p:attrName>
                                        </p:attrNameLst>
                                      </p:cBhvr>
                                      <p:to>
                                        <p:strVal val="visible"/>
                                      </p:to>
                                    </p:set>
                                    <p:animEffect transition="in" filter="fade">
                                      <p:cBhvr>
                                        <p:cTn id="24" dur="500"/>
                                        <p:tgtEl>
                                          <p:spTgt spid="125">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5">
                                            <p:txEl>
                                              <p:pRg st="2" end="2"/>
                                            </p:txEl>
                                          </p:spTgt>
                                        </p:tgtEl>
                                        <p:attrNameLst>
                                          <p:attrName>style.visibility</p:attrName>
                                        </p:attrNameLst>
                                      </p:cBhvr>
                                      <p:to>
                                        <p:strVal val="visible"/>
                                      </p:to>
                                    </p:set>
                                    <p:animEffect transition="in" filter="fade">
                                      <p:cBhvr>
                                        <p:cTn id="27" dur="500"/>
                                        <p:tgtEl>
                                          <p:spTgt spid="125">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build="p"/>
      <p:bldP spid="123" grpId="0"/>
      <p:bldP spid="125" grpId="0" build="p"/>
      <p:bldP spid="10"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4" name="Google Shape;134;p1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Sentiments </a:t>
            </a:r>
            <a:r>
              <a:rPr lang="en" dirty="0"/>
              <a:t>- </a:t>
            </a:r>
            <a:r>
              <a:rPr lang="en" sz="2800" dirty="0"/>
              <a:t>Beyond positive &amp; negative</a:t>
            </a:r>
            <a:endParaRPr sz="2800" dirty="0"/>
          </a:p>
          <a:p>
            <a:pPr marL="0" lvl="0" indent="0" algn="l" rtl="0">
              <a:spcBef>
                <a:spcPts val="0"/>
              </a:spcBef>
              <a:spcAft>
                <a:spcPts val="0"/>
              </a:spcAft>
              <a:buNone/>
            </a:pPr>
            <a:endParaRPr dirty="0"/>
          </a:p>
        </p:txBody>
      </p:sp>
      <p:grpSp>
        <p:nvGrpSpPr>
          <p:cNvPr id="4" name="Group 3">
            <a:extLst>
              <a:ext uri="{FF2B5EF4-FFF2-40B4-BE49-F238E27FC236}">
                <a16:creationId xmlns:a16="http://schemas.microsoft.com/office/drawing/2014/main" id="{4C9EF473-C14B-4599-8ABA-4CA3F58AB1DF}"/>
              </a:ext>
            </a:extLst>
          </p:cNvPr>
          <p:cNvGrpSpPr/>
          <p:nvPr/>
        </p:nvGrpSpPr>
        <p:grpSpPr>
          <a:xfrm>
            <a:off x="1878990" y="2004887"/>
            <a:ext cx="5148127" cy="1460296"/>
            <a:chOff x="453063" y="1624029"/>
            <a:chExt cx="5148127" cy="1460296"/>
          </a:xfrm>
        </p:grpSpPr>
        <p:sp>
          <p:nvSpPr>
            <p:cNvPr id="133" name="Google Shape;133;p18"/>
            <p:cNvSpPr/>
            <p:nvPr/>
          </p:nvSpPr>
          <p:spPr>
            <a:xfrm>
              <a:off x="453063" y="2220925"/>
              <a:ext cx="863400" cy="863400"/>
            </a:xfrm>
            <a:prstGeom prst="ellipse">
              <a:avLst/>
            </a:prstGeom>
            <a:noFill/>
            <a:ln w="38100" cap="flat" cmpd="sng">
              <a:solidFill>
                <a:srgbClr val="1CA1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txBox="1"/>
            <p:nvPr/>
          </p:nvSpPr>
          <p:spPr>
            <a:xfrm>
              <a:off x="2292838" y="1626825"/>
              <a:ext cx="1527000" cy="505500"/>
            </a:xfrm>
            <a:prstGeom prst="rect">
              <a:avLst/>
            </a:prstGeom>
            <a:noFill/>
            <a:ln w="3810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200" b="1">
                  <a:solidFill>
                    <a:srgbClr val="1155CC"/>
                  </a:solidFill>
                  <a:latin typeface="Lato"/>
                  <a:ea typeface="Lato"/>
                  <a:cs typeface="Lato"/>
                </a:defRPr>
              </a:lvl1pPr>
            </a:lstStyle>
            <a:p>
              <a:r>
                <a:rPr lang="en" dirty="0">
                  <a:sym typeface="Lato"/>
                </a:rPr>
                <a:t>IBM Watson Tone Analyzer API</a:t>
              </a:r>
              <a:endParaRPr dirty="0">
                <a:sym typeface="Lato"/>
              </a:endParaRPr>
            </a:p>
          </p:txBody>
        </p:sp>
        <p:sp>
          <p:nvSpPr>
            <p:cNvPr id="136" name="Google Shape;136;p18"/>
            <p:cNvSpPr txBox="1"/>
            <p:nvPr/>
          </p:nvSpPr>
          <p:spPr>
            <a:xfrm>
              <a:off x="4074190" y="2421463"/>
              <a:ext cx="1527000" cy="505500"/>
            </a:xfrm>
            <a:prstGeom prst="rect">
              <a:avLst/>
            </a:prstGeom>
            <a:noFill/>
            <a:ln w="3810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1155CC"/>
                  </a:solidFill>
                  <a:latin typeface="Lato"/>
                  <a:ea typeface="Lato"/>
                  <a:cs typeface="Lato"/>
                  <a:sym typeface="Lato"/>
                </a:rPr>
                <a:t>Google BERT Classification </a:t>
              </a:r>
              <a:endParaRPr sz="1200" b="1">
                <a:solidFill>
                  <a:srgbClr val="1155CC"/>
                </a:solidFill>
                <a:latin typeface="Lato"/>
                <a:ea typeface="Lato"/>
                <a:cs typeface="Lato"/>
                <a:sym typeface="Lato"/>
              </a:endParaRPr>
            </a:p>
          </p:txBody>
        </p:sp>
        <p:pic>
          <p:nvPicPr>
            <p:cNvPr id="138" name="Google Shape;138;p18"/>
            <p:cNvPicPr preferRelativeResize="0"/>
            <p:nvPr/>
          </p:nvPicPr>
          <p:blipFill>
            <a:blip r:embed="rId3">
              <a:alphaModFix/>
            </a:blip>
            <a:stretch>
              <a:fillRect/>
            </a:stretch>
          </p:blipFill>
          <p:spPr>
            <a:xfrm>
              <a:off x="453063" y="2220913"/>
              <a:ext cx="863400" cy="863400"/>
            </a:xfrm>
            <a:prstGeom prst="rect">
              <a:avLst/>
            </a:prstGeom>
            <a:noFill/>
            <a:ln>
              <a:noFill/>
            </a:ln>
          </p:spPr>
        </p:pic>
        <p:cxnSp>
          <p:nvCxnSpPr>
            <p:cNvPr id="139" name="Google Shape;139;p18"/>
            <p:cNvCxnSpPr>
              <a:cxnSpLocks/>
              <a:stCxn id="138" idx="3"/>
              <a:endCxn id="135" idx="1"/>
            </p:cNvCxnSpPr>
            <p:nvPr/>
          </p:nvCxnSpPr>
          <p:spPr>
            <a:xfrm rot="10800000" flipH="1">
              <a:off x="1316463" y="1879513"/>
              <a:ext cx="976500" cy="773100"/>
            </a:xfrm>
            <a:prstGeom prst="curvedConnector3">
              <a:avLst>
                <a:gd name="adj1" fmla="val 49994"/>
              </a:avLst>
            </a:prstGeom>
            <a:noFill/>
            <a:ln w="19050" cap="flat" cmpd="sng">
              <a:solidFill>
                <a:schemeClr val="dk1"/>
              </a:solidFill>
              <a:prstDash val="solid"/>
              <a:round/>
              <a:headEnd type="none" w="med" len="med"/>
              <a:tailEnd type="triangle" w="med" len="med"/>
            </a:ln>
          </p:spPr>
        </p:cxnSp>
        <p:sp>
          <p:nvSpPr>
            <p:cNvPr id="140" name="Google Shape;140;p18"/>
            <p:cNvSpPr/>
            <p:nvPr/>
          </p:nvSpPr>
          <p:spPr>
            <a:xfrm rot="-2389">
              <a:off x="1175114" y="1663313"/>
              <a:ext cx="863400" cy="435189"/>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100" dirty="0">
                  <a:solidFill>
                    <a:schemeClr val="lt1"/>
                  </a:solidFill>
                </a:rPr>
                <a:t>Random</a:t>
              </a:r>
              <a:endParaRPr lang="en" sz="1100" dirty="0">
                <a:solidFill>
                  <a:schemeClr val="lt1"/>
                </a:solidFill>
              </a:endParaRPr>
            </a:p>
            <a:p>
              <a:pPr marL="0" lvl="0" indent="0" algn="l" rtl="0">
                <a:spcBef>
                  <a:spcPts val="0"/>
                </a:spcBef>
                <a:spcAft>
                  <a:spcPts val="0"/>
                </a:spcAft>
                <a:buNone/>
              </a:pPr>
              <a:r>
                <a:rPr lang="en" sz="1100" dirty="0">
                  <a:solidFill>
                    <a:schemeClr val="lt1"/>
                  </a:solidFill>
                </a:rPr>
                <a:t>Sampling</a:t>
              </a:r>
              <a:endParaRPr sz="1100" dirty="0">
                <a:solidFill>
                  <a:schemeClr val="lt1"/>
                </a:solidFill>
              </a:endParaRPr>
            </a:p>
          </p:txBody>
        </p:sp>
        <p:cxnSp>
          <p:nvCxnSpPr>
            <p:cNvPr id="141" name="Google Shape;141;p18"/>
            <p:cNvCxnSpPr>
              <a:cxnSpLocks/>
              <a:stCxn id="135" idx="3"/>
              <a:endCxn id="136" idx="0"/>
            </p:cNvCxnSpPr>
            <p:nvPr/>
          </p:nvCxnSpPr>
          <p:spPr>
            <a:xfrm>
              <a:off x="3819838" y="1879575"/>
              <a:ext cx="1017852" cy="541888"/>
            </a:xfrm>
            <a:prstGeom prst="curvedConnector2">
              <a:avLst/>
            </a:prstGeom>
            <a:noFill/>
            <a:ln w="19050" cap="flat" cmpd="sng">
              <a:solidFill>
                <a:schemeClr val="dk1"/>
              </a:solidFill>
              <a:prstDash val="solid"/>
              <a:round/>
              <a:headEnd type="none" w="med" len="med"/>
              <a:tailEnd type="triangle" w="med" len="med"/>
            </a:ln>
          </p:spPr>
        </p:cxnSp>
        <p:cxnSp>
          <p:nvCxnSpPr>
            <p:cNvPr id="142" name="Google Shape;142;p18"/>
            <p:cNvCxnSpPr>
              <a:stCxn id="138" idx="3"/>
              <a:endCxn id="136" idx="1"/>
            </p:cNvCxnSpPr>
            <p:nvPr/>
          </p:nvCxnSpPr>
          <p:spPr>
            <a:xfrm>
              <a:off x="1316463" y="2652613"/>
              <a:ext cx="2757727" cy="21600"/>
            </a:xfrm>
            <a:prstGeom prst="curvedConnector3">
              <a:avLst>
                <a:gd name="adj1" fmla="val 50000"/>
              </a:avLst>
            </a:prstGeom>
            <a:noFill/>
            <a:ln w="19050" cap="flat" cmpd="sng">
              <a:solidFill>
                <a:schemeClr val="dk1"/>
              </a:solidFill>
              <a:prstDash val="solid"/>
              <a:round/>
              <a:headEnd type="none" w="med" len="med"/>
              <a:tailEnd type="triangle" w="med" len="med"/>
            </a:ln>
          </p:spPr>
        </p:cxnSp>
        <p:sp>
          <p:nvSpPr>
            <p:cNvPr id="143" name="Google Shape;143;p18"/>
            <p:cNvSpPr/>
            <p:nvPr/>
          </p:nvSpPr>
          <p:spPr>
            <a:xfrm rot="21598649">
              <a:off x="2257762" y="2477335"/>
              <a:ext cx="1527000" cy="3939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lt1"/>
                  </a:solidFill>
                </a:rPr>
                <a:t>Rest of Data</a:t>
              </a:r>
              <a:endParaRPr sz="1100" dirty="0">
                <a:solidFill>
                  <a:schemeClr val="lt1"/>
                </a:solidFill>
              </a:endParaRPr>
            </a:p>
            <a:p>
              <a:pPr lvl="0" algn="ctr"/>
              <a:r>
                <a:rPr lang="en" sz="1100" dirty="0">
                  <a:solidFill>
                    <a:schemeClr val="lt1"/>
                  </a:solidFill>
                </a:rPr>
                <a:t>(partially labeled)</a:t>
              </a:r>
              <a:endParaRPr sz="1100" dirty="0">
                <a:solidFill>
                  <a:schemeClr val="lt1"/>
                </a:solidFill>
              </a:endParaRPr>
            </a:p>
          </p:txBody>
        </p:sp>
        <p:sp>
          <p:nvSpPr>
            <p:cNvPr id="144" name="Google Shape;144;p18"/>
            <p:cNvSpPr/>
            <p:nvPr/>
          </p:nvSpPr>
          <p:spPr>
            <a:xfrm rot="-1471">
              <a:off x="4061325" y="1624029"/>
              <a:ext cx="1402200" cy="5112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lt1"/>
                  </a:solidFill>
                </a:rPr>
                <a:t>Training Data with Tones (adjusted)</a:t>
              </a:r>
              <a:endParaRPr sz="1100" dirty="0">
                <a:solidFill>
                  <a:schemeClr val="lt1"/>
                </a:solidFill>
              </a:endParaRPr>
            </a:p>
          </p:txBody>
        </p:sp>
      </p:grpSp>
      <p:grpSp>
        <p:nvGrpSpPr>
          <p:cNvPr id="7" name="Group 6">
            <a:extLst>
              <a:ext uri="{FF2B5EF4-FFF2-40B4-BE49-F238E27FC236}">
                <a16:creationId xmlns:a16="http://schemas.microsoft.com/office/drawing/2014/main" id="{50188B0C-00D9-4023-AD32-245B2413C92C}"/>
              </a:ext>
            </a:extLst>
          </p:cNvPr>
          <p:cNvGrpSpPr/>
          <p:nvPr/>
        </p:nvGrpSpPr>
        <p:grpSpPr>
          <a:xfrm>
            <a:off x="5570789" y="1859129"/>
            <a:ext cx="3120300" cy="2090175"/>
            <a:chOff x="5621150" y="1294525"/>
            <a:chExt cx="3120300" cy="2090175"/>
          </a:xfrm>
        </p:grpSpPr>
        <p:sp>
          <p:nvSpPr>
            <p:cNvPr id="145" name="Google Shape;145;p18"/>
            <p:cNvSpPr txBox="1"/>
            <p:nvPr/>
          </p:nvSpPr>
          <p:spPr>
            <a:xfrm>
              <a:off x="6048050" y="1328275"/>
              <a:ext cx="1083000" cy="327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dirty="0">
                  <a:solidFill>
                    <a:srgbClr val="666666"/>
                  </a:solidFill>
                  <a:latin typeface="Lato"/>
                  <a:ea typeface="Lato"/>
                  <a:cs typeface="Lato"/>
                  <a:sym typeface="Lato"/>
                </a:rPr>
                <a:t>Confident</a:t>
              </a:r>
              <a:endParaRPr b="1" dirty="0">
                <a:solidFill>
                  <a:srgbClr val="666666"/>
                </a:solidFill>
                <a:latin typeface="Lato"/>
                <a:ea typeface="Lato"/>
                <a:cs typeface="Lato"/>
                <a:sym typeface="Lato"/>
              </a:endParaRPr>
            </a:p>
          </p:txBody>
        </p:sp>
        <p:sp>
          <p:nvSpPr>
            <p:cNvPr id="146" name="Google Shape;146;p18"/>
            <p:cNvSpPr txBox="1"/>
            <p:nvPr/>
          </p:nvSpPr>
          <p:spPr>
            <a:xfrm>
              <a:off x="6048049" y="1752200"/>
              <a:ext cx="1083000" cy="327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rgbClr val="666666"/>
                  </a:solidFill>
                  <a:latin typeface="Lato"/>
                  <a:ea typeface="Lato"/>
                  <a:cs typeface="Lato"/>
                  <a:sym typeface="Lato"/>
                </a:rPr>
                <a:t>Fear</a:t>
              </a:r>
              <a:endParaRPr b="1">
                <a:solidFill>
                  <a:srgbClr val="666666"/>
                </a:solidFill>
                <a:latin typeface="Lato"/>
                <a:ea typeface="Lato"/>
                <a:cs typeface="Lato"/>
                <a:sym typeface="Lato"/>
              </a:endParaRPr>
            </a:p>
          </p:txBody>
        </p:sp>
        <p:sp>
          <p:nvSpPr>
            <p:cNvPr id="147" name="Google Shape;147;p18"/>
            <p:cNvSpPr txBox="1"/>
            <p:nvPr/>
          </p:nvSpPr>
          <p:spPr>
            <a:xfrm>
              <a:off x="6048050" y="2176100"/>
              <a:ext cx="1083000" cy="327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rgbClr val="666666"/>
                  </a:solidFill>
                  <a:latin typeface="Lato"/>
                  <a:ea typeface="Lato"/>
                  <a:cs typeface="Lato"/>
                  <a:sym typeface="Lato"/>
                </a:rPr>
                <a:t>Analytical</a:t>
              </a:r>
              <a:endParaRPr b="1">
                <a:solidFill>
                  <a:srgbClr val="666666"/>
                </a:solidFill>
                <a:latin typeface="Lato"/>
                <a:ea typeface="Lato"/>
                <a:cs typeface="Lato"/>
                <a:sym typeface="Lato"/>
              </a:endParaRPr>
            </a:p>
          </p:txBody>
        </p:sp>
        <p:sp>
          <p:nvSpPr>
            <p:cNvPr id="148" name="Google Shape;148;p18"/>
            <p:cNvSpPr txBox="1"/>
            <p:nvPr/>
          </p:nvSpPr>
          <p:spPr>
            <a:xfrm>
              <a:off x="6048055" y="2600018"/>
              <a:ext cx="1083000" cy="327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rgbClr val="666666"/>
                  </a:solidFill>
                  <a:latin typeface="Lato"/>
                  <a:ea typeface="Lato"/>
                  <a:cs typeface="Lato"/>
                  <a:sym typeface="Lato"/>
                </a:rPr>
                <a:t>Anger</a:t>
              </a:r>
              <a:endParaRPr b="1">
                <a:solidFill>
                  <a:srgbClr val="666666"/>
                </a:solidFill>
                <a:latin typeface="Lato"/>
                <a:ea typeface="Lato"/>
                <a:cs typeface="Lato"/>
                <a:sym typeface="Lato"/>
              </a:endParaRPr>
            </a:p>
          </p:txBody>
        </p:sp>
        <p:sp>
          <p:nvSpPr>
            <p:cNvPr id="149" name="Google Shape;149;p18"/>
            <p:cNvSpPr txBox="1"/>
            <p:nvPr/>
          </p:nvSpPr>
          <p:spPr>
            <a:xfrm>
              <a:off x="6048055" y="3023947"/>
              <a:ext cx="1083000" cy="327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dirty="0">
                  <a:solidFill>
                    <a:srgbClr val="666666"/>
                  </a:solidFill>
                  <a:latin typeface="Lato"/>
                  <a:ea typeface="Lato"/>
                  <a:cs typeface="Lato"/>
                  <a:sym typeface="Lato"/>
                </a:rPr>
                <a:t>Sadness</a:t>
              </a:r>
              <a:endParaRPr b="1" dirty="0">
                <a:solidFill>
                  <a:srgbClr val="666666"/>
                </a:solidFill>
                <a:latin typeface="Lato"/>
                <a:ea typeface="Lato"/>
                <a:cs typeface="Lato"/>
                <a:sym typeface="Lato"/>
              </a:endParaRPr>
            </a:p>
          </p:txBody>
        </p:sp>
        <p:sp>
          <p:nvSpPr>
            <p:cNvPr id="150" name="Google Shape;150;p18"/>
            <p:cNvSpPr/>
            <p:nvPr/>
          </p:nvSpPr>
          <p:spPr>
            <a:xfrm>
              <a:off x="5621150" y="1387700"/>
              <a:ext cx="204300" cy="1963200"/>
            </a:xfrm>
            <a:prstGeom prst="leftBrace">
              <a:avLst>
                <a:gd name="adj1" fmla="val 50000"/>
                <a:gd name="adj2" fmla="val 66842"/>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 name="Google Shape;160;p18"/>
            <p:cNvPicPr preferRelativeResize="0"/>
            <p:nvPr/>
          </p:nvPicPr>
          <p:blipFill>
            <a:blip r:embed="rId4">
              <a:alphaModFix/>
            </a:blip>
            <a:stretch>
              <a:fillRect/>
            </a:stretch>
          </p:blipFill>
          <p:spPr>
            <a:xfrm>
              <a:off x="7197500" y="2990200"/>
              <a:ext cx="394500" cy="394500"/>
            </a:xfrm>
            <a:prstGeom prst="rect">
              <a:avLst/>
            </a:prstGeom>
            <a:noFill/>
            <a:ln>
              <a:noFill/>
            </a:ln>
          </p:spPr>
        </p:pic>
        <p:pic>
          <p:nvPicPr>
            <p:cNvPr id="161" name="Google Shape;161;p18"/>
            <p:cNvPicPr preferRelativeResize="0"/>
            <p:nvPr/>
          </p:nvPicPr>
          <p:blipFill>
            <a:blip r:embed="rId5">
              <a:alphaModFix/>
            </a:blip>
            <a:stretch>
              <a:fillRect/>
            </a:stretch>
          </p:blipFill>
          <p:spPr>
            <a:xfrm>
              <a:off x="7197500" y="1682325"/>
              <a:ext cx="394500" cy="394500"/>
            </a:xfrm>
            <a:prstGeom prst="rect">
              <a:avLst/>
            </a:prstGeom>
            <a:noFill/>
            <a:ln>
              <a:noFill/>
            </a:ln>
          </p:spPr>
        </p:pic>
        <p:pic>
          <p:nvPicPr>
            <p:cNvPr id="162" name="Google Shape;162;p18"/>
            <p:cNvPicPr preferRelativeResize="0"/>
            <p:nvPr/>
          </p:nvPicPr>
          <p:blipFill>
            <a:blip r:embed="rId6">
              <a:alphaModFix/>
            </a:blip>
            <a:stretch>
              <a:fillRect/>
            </a:stretch>
          </p:blipFill>
          <p:spPr>
            <a:xfrm>
              <a:off x="7197500" y="1294525"/>
              <a:ext cx="394500" cy="394500"/>
            </a:xfrm>
            <a:prstGeom prst="rect">
              <a:avLst/>
            </a:prstGeom>
            <a:noFill/>
            <a:ln>
              <a:noFill/>
            </a:ln>
          </p:spPr>
        </p:pic>
        <p:pic>
          <p:nvPicPr>
            <p:cNvPr id="163" name="Google Shape;163;p18"/>
            <p:cNvPicPr preferRelativeResize="0"/>
            <p:nvPr/>
          </p:nvPicPr>
          <p:blipFill>
            <a:blip r:embed="rId7">
              <a:alphaModFix/>
            </a:blip>
            <a:stretch>
              <a:fillRect/>
            </a:stretch>
          </p:blipFill>
          <p:spPr>
            <a:xfrm>
              <a:off x="7197500" y="2142363"/>
              <a:ext cx="394500" cy="394500"/>
            </a:xfrm>
            <a:prstGeom prst="rect">
              <a:avLst/>
            </a:prstGeom>
            <a:noFill/>
            <a:ln>
              <a:noFill/>
            </a:ln>
          </p:spPr>
        </p:pic>
        <p:pic>
          <p:nvPicPr>
            <p:cNvPr id="164" name="Google Shape;164;p18"/>
            <p:cNvPicPr preferRelativeResize="0"/>
            <p:nvPr/>
          </p:nvPicPr>
          <p:blipFill>
            <a:blip r:embed="rId8">
              <a:alphaModFix/>
            </a:blip>
            <a:stretch>
              <a:fillRect/>
            </a:stretch>
          </p:blipFill>
          <p:spPr>
            <a:xfrm>
              <a:off x="7197500" y="2565102"/>
              <a:ext cx="394500" cy="394500"/>
            </a:xfrm>
            <a:prstGeom prst="rect">
              <a:avLst/>
            </a:prstGeom>
            <a:noFill/>
            <a:ln>
              <a:noFill/>
            </a:ln>
          </p:spPr>
        </p:pic>
        <p:sp>
          <p:nvSpPr>
            <p:cNvPr id="167" name="Google Shape;167;p18"/>
            <p:cNvSpPr/>
            <p:nvPr/>
          </p:nvSpPr>
          <p:spPr>
            <a:xfrm>
              <a:off x="7658450" y="2282300"/>
              <a:ext cx="1083000" cy="1740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7658450" y="1404775"/>
              <a:ext cx="863400" cy="1740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7658450" y="1843550"/>
              <a:ext cx="632400" cy="1740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7658450" y="2645725"/>
              <a:ext cx="632400" cy="1740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7658450" y="3046800"/>
              <a:ext cx="976500" cy="1740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6D4E3501-8FE7-44E0-B9FB-0F296B2A10FA}"/>
              </a:ext>
            </a:extLst>
          </p:cNvPr>
          <p:cNvSpPr txBox="1"/>
          <p:nvPr/>
        </p:nvSpPr>
        <p:spPr>
          <a:xfrm>
            <a:off x="527335" y="4265171"/>
            <a:ext cx="7763515" cy="276999"/>
          </a:xfrm>
          <a:prstGeom prst="rect">
            <a:avLst/>
          </a:prstGeom>
          <a:noFill/>
        </p:spPr>
        <p:txBody>
          <a:bodyPr wrap="square" rtlCol="0">
            <a:spAutoFit/>
          </a:bodyPr>
          <a:lstStyle/>
          <a:p>
            <a:r>
              <a:rPr lang="en-US" sz="1200" dirty="0"/>
              <a:t>To aid the understanding of sentiment trends, we used Topic Modeling to gather simultaneous news topics</a:t>
            </a:r>
            <a:r>
              <a:rPr lang="en-US" altLang="zh-CN" sz="1200" dirty="0"/>
              <a:t>……</a:t>
            </a:r>
            <a:endParaRPr lang="en-US" sz="1200" dirty="0"/>
          </a:p>
        </p:txBody>
      </p:sp>
      <p:sp>
        <p:nvSpPr>
          <p:cNvPr id="60" name="TextBox 59">
            <a:extLst>
              <a:ext uri="{FF2B5EF4-FFF2-40B4-BE49-F238E27FC236}">
                <a16:creationId xmlns:a16="http://schemas.microsoft.com/office/drawing/2014/main" id="{31B132A3-6E77-4D5E-A99F-E2C5B3697401}"/>
              </a:ext>
            </a:extLst>
          </p:cNvPr>
          <p:cNvSpPr txBox="1"/>
          <p:nvPr/>
        </p:nvSpPr>
        <p:spPr>
          <a:xfrm>
            <a:off x="690242" y="1232452"/>
            <a:ext cx="7763515" cy="461665"/>
          </a:xfrm>
          <a:prstGeom prst="rect">
            <a:avLst/>
          </a:prstGeom>
          <a:noFill/>
        </p:spPr>
        <p:txBody>
          <a:bodyPr wrap="square" rtlCol="0">
            <a:spAutoFit/>
          </a:bodyPr>
          <a:lstStyle/>
          <a:p>
            <a:r>
              <a:rPr lang="en-US" sz="1200" dirty="0"/>
              <a:t>To generate multi-dimensional public sentiments, </a:t>
            </a:r>
          </a:p>
          <a:p>
            <a:r>
              <a:rPr lang="en-US" sz="1200" dirty="0"/>
              <a:t>we tagged the sentiment along with the Tone Analyzer and fed the BERT Classification Model</a:t>
            </a:r>
          </a:p>
        </p:txBody>
      </p:sp>
    </p:spTree>
    <p:extLst>
      <p:ext uri="{BB962C8B-B14F-4D97-AF65-F5344CB8AC3E}">
        <p14:creationId xmlns:p14="http://schemas.microsoft.com/office/powerpoint/2010/main" val="923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851 -1.23457E-7 L -0.17101 -1.23457E-7 " pathEditMode="relative" rAng="0" ptsTypes="AA">
                                      <p:cBhvr>
                                        <p:cTn id="6" dur="1000" fill="hold"/>
                                        <p:tgtEl>
                                          <p:spTgt spid="4"/>
                                        </p:tgtEl>
                                        <p:attrNameLst>
                                          <p:attrName>ppt_x</p:attrName>
                                          <p:attrName>ppt_y</p:attrName>
                                        </p:attrNameLst>
                                      </p:cBhvr>
                                      <p:rCtr x="-8976" y="0"/>
                                    </p:animMotion>
                                  </p:childTnLst>
                                </p:cTn>
                              </p:par>
                              <p:par>
                                <p:cTn id="7" presetID="10" presetClass="entr" presetSubtype="0" fill="hold" nodeType="withEffect">
                                  <p:stCondLst>
                                    <p:cond delay="3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3" name="Arrow: Right 2">
            <a:extLst>
              <a:ext uri="{FF2B5EF4-FFF2-40B4-BE49-F238E27FC236}">
                <a16:creationId xmlns:a16="http://schemas.microsoft.com/office/drawing/2014/main" id="{219A7D9F-8FA5-472F-A7A9-32BAC2EFB5C9}"/>
              </a:ext>
            </a:extLst>
          </p:cNvPr>
          <p:cNvSpPr/>
          <p:nvPr/>
        </p:nvSpPr>
        <p:spPr>
          <a:xfrm>
            <a:off x="3405947" y="2241038"/>
            <a:ext cx="1778130" cy="85140"/>
          </a:xfrm>
          <a:prstGeom prst="rightArrow">
            <a:avLst/>
          </a:prstGeom>
          <a:solidFill>
            <a:schemeClr val="accent6">
              <a:lumMod val="60000"/>
              <a:lumOff val="40000"/>
            </a:schemeClr>
          </a:solidFill>
          <a:ln>
            <a:solidFill>
              <a:schemeClr val="accent5">
                <a:lumMod val="60000"/>
                <a:lumOff val="40000"/>
              </a:schemeClr>
            </a:solidFill>
          </a:ln>
        </p:spPr>
        <p:txBody>
          <a:bodyPr spcFirstLastPara="1" wrap="square" lIns="91425" tIns="91425" rIns="91425" bIns="91425" anchor="ctr" anchorCtr="0">
            <a:noAutofit/>
          </a:bodyPr>
          <a:lstStyle/>
          <a:p>
            <a:endParaRPr lang="en-US" sz="1050">
              <a:solidFill>
                <a:srgbClr val="000000"/>
              </a:solidFill>
              <a:latin typeface="Arial"/>
              <a:cs typeface="Arial"/>
            </a:endParaRPr>
          </a:p>
        </p:txBody>
      </p:sp>
      <p:sp>
        <p:nvSpPr>
          <p:cNvPr id="134" name="Google Shape;134;p1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News Topics – </a:t>
            </a:r>
            <a:r>
              <a:rPr lang="en" sz="2800" dirty="0"/>
              <a:t>Better Understand Sentiments</a:t>
            </a:r>
            <a:endParaRPr sz="2800" dirty="0"/>
          </a:p>
          <a:p>
            <a:pPr marL="0" lvl="0" indent="0" algn="l" rtl="0">
              <a:spcBef>
                <a:spcPts val="0"/>
              </a:spcBef>
              <a:spcAft>
                <a:spcPts val="0"/>
              </a:spcAft>
              <a:buNone/>
            </a:pPr>
            <a:endParaRPr dirty="0"/>
          </a:p>
        </p:txBody>
      </p:sp>
      <p:sp>
        <p:nvSpPr>
          <p:cNvPr id="137" name="Google Shape;137;p18"/>
          <p:cNvSpPr txBox="1"/>
          <p:nvPr/>
        </p:nvSpPr>
        <p:spPr>
          <a:xfrm>
            <a:off x="1890472" y="2086635"/>
            <a:ext cx="1411332" cy="578492"/>
          </a:xfrm>
          <a:prstGeom prst="rect">
            <a:avLst/>
          </a:prstGeom>
          <a:noFill/>
          <a:ln w="19050"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t" anchorCtr="0">
            <a:noAutofit/>
          </a:bodyPr>
          <a:lstStyle/>
          <a:p>
            <a:pPr algn="ctr"/>
            <a:r>
              <a:rPr lang="en-US" sz="1200" b="1" dirty="0">
                <a:solidFill>
                  <a:schemeClr val="bg2"/>
                </a:solidFill>
                <a:latin typeface="Lato"/>
                <a:ea typeface="Lato"/>
                <a:cs typeface="Lato"/>
                <a:sym typeface="Lato"/>
              </a:rPr>
              <a:t>Topic Modeling</a:t>
            </a:r>
          </a:p>
        </p:txBody>
      </p:sp>
      <p:pic>
        <p:nvPicPr>
          <p:cNvPr id="151" name="Google Shape;151;p18"/>
          <p:cNvPicPr preferRelativeResize="0"/>
          <p:nvPr/>
        </p:nvPicPr>
        <p:blipFill>
          <a:blip r:embed="rId3">
            <a:alphaModFix/>
            <a:duotone>
              <a:schemeClr val="accent5">
                <a:shade val="45000"/>
                <a:satMod val="135000"/>
              </a:schemeClr>
              <a:prstClr val="white"/>
            </a:duotone>
          </a:blip>
          <a:stretch>
            <a:fillRect/>
          </a:stretch>
        </p:blipFill>
        <p:spPr>
          <a:xfrm>
            <a:off x="551828" y="2018950"/>
            <a:ext cx="714856" cy="714856"/>
          </a:xfrm>
          <a:prstGeom prst="rect">
            <a:avLst/>
          </a:prstGeom>
          <a:noFill/>
          <a:ln>
            <a:noFill/>
          </a:ln>
        </p:spPr>
      </p:pic>
      <p:cxnSp>
        <p:nvCxnSpPr>
          <p:cNvPr id="152" name="Google Shape;152;p18"/>
          <p:cNvCxnSpPr>
            <a:cxnSpLocks/>
            <a:stCxn id="151" idx="3"/>
            <a:endCxn id="137" idx="1"/>
          </p:cNvCxnSpPr>
          <p:nvPr/>
        </p:nvCxnSpPr>
        <p:spPr>
          <a:xfrm flipV="1">
            <a:off x="1266684" y="2375881"/>
            <a:ext cx="623788" cy="497"/>
          </a:xfrm>
          <a:prstGeom prst="curvedConnector3">
            <a:avLst>
              <a:gd name="adj1" fmla="val 50000"/>
            </a:avLst>
          </a:prstGeom>
          <a:noFill/>
          <a:ln w="19050" cap="flat" cmpd="sng">
            <a:solidFill>
              <a:schemeClr val="accent5">
                <a:lumMod val="60000"/>
                <a:lumOff val="40000"/>
              </a:schemeClr>
            </a:solidFill>
            <a:prstDash val="solid"/>
            <a:round/>
            <a:headEnd type="none" w="med" len="med"/>
            <a:tailEnd type="triangle" w="med" len="med"/>
          </a:ln>
        </p:spPr>
      </p:cxnSp>
      <p:sp>
        <p:nvSpPr>
          <p:cNvPr id="159" name="Google Shape;159;p18"/>
          <p:cNvSpPr/>
          <p:nvPr/>
        </p:nvSpPr>
        <p:spPr>
          <a:xfrm rot="21597793">
            <a:off x="3695687" y="2127800"/>
            <a:ext cx="1160958" cy="325883"/>
          </a:xfrm>
          <a:prstGeom prst="roundRect">
            <a:avLst>
              <a:gd name="adj" fmla="val 16667"/>
            </a:avLst>
          </a:prstGeom>
          <a:solidFill>
            <a:schemeClr val="accent6">
              <a:lumMod val="60000"/>
              <a:lumOff val="40000"/>
            </a:schemeClr>
          </a:solidFill>
          <a:ln>
            <a:solidFill>
              <a:schemeClr val="accent5">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b="1" dirty="0">
                <a:solidFill>
                  <a:schemeClr val="lt1"/>
                </a:solidFill>
              </a:rPr>
              <a:t>Help</a:t>
            </a:r>
            <a:r>
              <a:rPr lang="en" sz="1000" b="1" dirty="0">
                <a:solidFill>
                  <a:schemeClr val="lt1"/>
                </a:solidFill>
              </a:rPr>
              <a:t> Understanding</a:t>
            </a:r>
            <a:endParaRPr sz="1000" b="1" dirty="0">
              <a:solidFill>
                <a:schemeClr val="lt1"/>
              </a:solidFill>
            </a:endParaRPr>
          </a:p>
        </p:txBody>
      </p:sp>
      <p:grpSp>
        <p:nvGrpSpPr>
          <p:cNvPr id="7" name="Group 6">
            <a:extLst>
              <a:ext uri="{FF2B5EF4-FFF2-40B4-BE49-F238E27FC236}">
                <a16:creationId xmlns:a16="http://schemas.microsoft.com/office/drawing/2014/main" id="{50188B0C-00D9-4023-AD32-245B2413C92C}"/>
              </a:ext>
            </a:extLst>
          </p:cNvPr>
          <p:cNvGrpSpPr/>
          <p:nvPr/>
        </p:nvGrpSpPr>
        <p:grpSpPr>
          <a:xfrm>
            <a:off x="5250527" y="1945237"/>
            <a:ext cx="3120300" cy="2090175"/>
            <a:chOff x="5621150" y="1294525"/>
            <a:chExt cx="3120300" cy="2090175"/>
          </a:xfrm>
        </p:grpSpPr>
        <p:sp>
          <p:nvSpPr>
            <p:cNvPr id="145" name="Google Shape;145;p18"/>
            <p:cNvSpPr txBox="1"/>
            <p:nvPr/>
          </p:nvSpPr>
          <p:spPr>
            <a:xfrm>
              <a:off x="6048050" y="1328275"/>
              <a:ext cx="1083000" cy="327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dirty="0">
                  <a:solidFill>
                    <a:srgbClr val="666666"/>
                  </a:solidFill>
                  <a:latin typeface="Lato"/>
                  <a:ea typeface="Lato"/>
                  <a:cs typeface="Lato"/>
                  <a:sym typeface="Lato"/>
                </a:rPr>
                <a:t>Confident</a:t>
              </a:r>
              <a:endParaRPr b="1" dirty="0">
                <a:solidFill>
                  <a:srgbClr val="666666"/>
                </a:solidFill>
                <a:latin typeface="Lato"/>
                <a:ea typeface="Lato"/>
                <a:cs typeface="Lato"/>
                <a:sym typeface="Lato"/>
              </a:endParaRPr>
            </a:p>
          </p:txBody>
        </p:sp>
        <p:sp>
          <p:nvSpPr>
            <p:cNvPr id="146" name="Google Shape;146;p18"/>
            <p:cNvSpPr txBox="1"/>
            <p:nvPr/>
          </p:nvSpPr>
          <p:spPr>
            <a:xfrm>
              <a:off x="6048049" y="1752200"/>
              <a:ext cx="1083000" cy="327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dirty="0">
                  <a:solidFill>
                    <a:srgbClr val="666666"/>
                  </a:solidFill>
                  <a:latin typeface="Lato"/>
                  <a:ea typeface="Lato"/>
                  <a:cs typeface="Lato"/>
                  <a:sym typeface="Lato"/>
                </a:rPr>
                <a:t>Fear</a:t>
              </a:r>
              <a:endParaRPr b="1" dirty="0">
                <a:solidFill>
                  <a:srgbClr val="666666"/>
                </a:solidFill>
                <a:latin typeface="Lato"/>
                <a:ea typeface="Lato"/>
                <a:cs typeface="Lato"/>
                <a:sym typeface="Lato"/>
              </a:endParaRPr>
            </a:p>
          </p:txBody>
        </p:sp>
        <p:sp>
          <p:nvSpPr>
            <p:cNvPr id="147" name="Google Shape;147;p18"/>
            <p:cNvSpPr txBox="1"/>
            <p:nvPr/>
          </p:nvSpPr>
          <p:spPr>
            <a:xfrm>
              <a:off x="6048050" y="2176100"/>
              <a:ext cx="1083000" cy="327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rgbClr val="666666"/>
                  </a:solidFill>
                  <a:latin typeface="Lato"/>
                  <a:ea typeface="Lato"/>
                  <a:cs typeface="Lato"/>
                  <a:sym typeface="Lato"/>
                </a:rPr>
                <a:t>Analytical</a:t>
              </a:r>
              <a:endParaRPr b="1">
                <a:solidFill>
                  <a:srgbClr val="666666"/>
                </a:solidFill>
                <a:latin typeface="Lato"/>
                <a:ea typeface="Lato"/>
                <a:cs typeface="Lato"/>
                <a:sym typeface="Lato"/>
              </a:endParaRPr>
            </a:p>
          </p:txBody>
        </p:sp>
        <p:sp>
          <p:nvSpPr>
            <p:cNvPr id="148" name="Google Shape;148;p18"/>
            <p:cNvSpPr txBox="1"/>
            <p:nvPr/>
          </p:nvSpPr>
          <p:spPr>
            <a:xfrm>
              <a:off x="6048055" y="2600018"/>
              <a:ext cx="1083000" cy="327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rgbClr val="666666"/>
                  </a:solidFill>
                  <a:latin typeface="Lato"/>
                  <a:ea typeface="Lato"/>
                  <a:cs typeface="Lato"/>
                  <a:sym typeface="Lato"/>
                </a:rPr>
                <a:t>Anger</a:t>
              </a:r>
              <a:endParaRPr b="1">
                <a:solidFill>
                  <a:srgbClr val="666666"/>
                </a:solidFill>
                <a:latin typeface="Lato"/>
                <a:ea typeface="Lato"/>
                <a:cs typeface="Lato"/>
                <a:sym typeface="Lato"/>
              </a:endParaRPr>
            </a:p>
          </p:txBody>
        </p:sp>
        <p:sp>
          <p:nvSpPr>
            <p:cNvPr id="149" name="Google Shape;149;p18"/>
            <p:cNvSpPr txBox="1"/>
            <p:nvPr/>
          </p:nvSpPr>
          <p:spPr>
            <a:xfrm>
              <a:off x="6048055" y="3023947"/>
              <a:ext cx="1083000" cy="327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dirty="0">
                  <a:solidFill>
                    <a:srgbClr val="666666"/>
                  </a:solidFill>
                  <a:latin typeface="Lato"/>
                  <a:ea typeface="Lato"/>
                  <a:cs typeface="Lato"/>
                  <a:sym typeface="Lato"/>
                </a:rPr>
                <a:t>Sadness</a:t>
              </a:r>
              <a:endParaRPr b="1" dirty="0">
                <a:solidFill>
                  <a:srgbClr val="666666"/>
                </a:solidFill>
                <a:latin typeface="Lato"/>
                <a:ea typeface="Lato"/>
                <a:cs typeface="Lato"/>
                <a:sym typeface="Lato"/>
              </a:endParaRPr>
            </a:p>
          </p:txBody>
        </p:sp>
        <p:sp>
          <p:nvSpPr>
            <p:cNvPr id="150" name="Google Shape;150;p18"/>
            <p:cNvSpPr/>
            <p:nvPr/>
          </p:nvSpPr>
          <p:spPr>
            <a:xfrm>
              <a:off x="5621150" y="1387700"/>
              <a:ext cx="204300" cy="1963200"/>
            </a:xfrm>
            <a:prstGeom prst="leftBrace">
              <a:avLst>
                <a:gd name="adj1" fmla="val 50000"/>
                <a:gd name="adj2" fmla="val 1236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 name="Google Shape;160;p18"/>
            <p:cNvPicPr preferRelativeResize="0"/>
            <p:nvPr/>
          </p:nvPicPr>
          <p:blipFill>
            <a:blip r:embed="rId4">
              <a:alphaModFix/>
            </a:blip>
            <a:stretch>
              <a:fillRect/>
            </a:stretch>
          </p:blipFill>
          <p:spPr>
            <a:xfrm>
              <a:off x="7197500" y="2990200"/>
              <a:ext cx="394500" cy="394500"/>
            </a:xfrm>
            <a:prstGeom prst="rect">
              <a:avLst/>
            </a:prstGeom>
            <a:noFill/>
            <a:ln>
              <a:noFill/>
            </a:ln>
          </p:spPr>
        </p:pic>
        <p:pic>
          <p:nvPicPr>
            <p:cNvPr id="161" name="Google Shape;161;p18"/>
            <p:cNvPicPr preferRelativeResize="0"/>
            <p:nvPr/>
          </p:nvPicPr>
          <p:blipFill>
            <a:blip r:embed="rId5">
              <a:alphaModFix/>
            </a:blip>
            <a:stretch>
              <a:fillRect/>
            </a:stretch>
          </p:blipFill>
          <p:spPr>
            <a:xfrm>
              <a:off x="7197500" y="1682325"/>
              <a:ext cx="394500" cy="394500"/>
            </a:xfrm>
            <a:prstGeom prst="rect">
              <a:avLst/>
            </a:prstGeom>
            <a:noFill/>
            <a:ln>
              <a:noFill/>
            </a:ln>
          </p:spPr>
        </p:pic>
        <p:pic>
          <p:nvPicPr>
            <p:cNvPr id="162" name="Google Shape;162;p18"/>
            <p:cNvPicPr preferRelativeResize="0"/>
            <p:nvPr/>
          </p:nvPicPr>
          <p:blipFill>
            <a:blip r:embed="rId6">
              <a:alphaModFix/>
            </a:blip>
            <a:stretch>
              <a:fillRect/>
            </a:stretch>
          </p:blipFill>
          <p:spPr>
            <a:xfrm>
              <a:off x="7197500" y="1294525"/>
              <a:ext cx="394500" cy="394500"/>
            </a:xfrm>
            <a:prstGeom prst="rect">
              <a:avLst/>
            </a:prstGeom>
            <a:noFill/>
            <a:ln>
              <a:noFill/>
            </a:ln>
          </p:spPr>
        </p:pic>
        <p:pic>
          <p:nvPicPr>
            <p:cNvPr id="163" name="Google Shape;163;p18"/>
            <p:cNvPicPr preferRelativeResize="0"/>
            <p:nvPr/>
          </p:nvPicPr>
          <p:blipFill>
            <a:blip r:embed="rId7">
              <a:alphaModFix/>
            </a:blip>
            <a:stretch>
              <a:fillRect/>
            </a:stretch>
          </p:blipFill>
          <p:spPr>
            <a:xfrm>
              <a:off x="7197500" y="2142363"/>
              <a:ext cx="394500" cy="394500"/>
            </a:xfrm>
            <a:prstGeom prst="rect">
              <a:avLst/>
            </a:prstGeom>
            <a:noFill/>
            <a:ln>
              <a:noFill/>
            </a:ln>
          </p:spPr>
        </p:pic>
        <p:pic>
          <p:nvPicPr>
            <p:cNvPr id="164" name="Google Shape;164;p18"/>
            <p:cNvPicPr preferRelativeResize="0"/>
            <p:nvPr/>
          </p:nvPicPr>
          <p:blipFill>
            <a:blip r:embed="rId8">
              <a:alphaModFix/>
            </a:blip>
            <a:stretch>
              <a:fillRect/>
            </a:stretch>
          </p:blipFill>
          <p:spPr>
            <a:xfrm>
              <a:off x="7197500" y="2565102"/>
              <a:ext cx="394500" cy="394500"/>
            </a:xfrm>
            <a:prstGeom prst="rect">
              <a:avLst/>
            </a:prstGeom>
            <a:noFill/>
            <a:ln>
              <a:noFill/>
            </a:ln>
          </p:spPr>
        </p:pic>
        <p:sp>
          <p:nvSpPr>
            <p:cNvPr id="167" name="Google Shape;167;p18"/>
            <p:cNvSpPr/>
            <p:nvPr/>
          </p:nvSpPr>
          <p:spPr>
            <a:xfrm>
              <a:off x="7658450" y="2282300"/>
              <a:ext cx="1083000" cy="1740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7658450" y="1404775"/>
              <a:ext cx="863400" cy="1740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7658450" y="1843550"/>
              <a:ext cx="632400" cy="1740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7658450" y="2645725"/>
              <a:ext cx="632400" cy="1740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7658450" y="3046800"/>
              <a:ext cx="976500" cy="17400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6D4E3501-8FE7-44E0-B9FB-0F296B2A10FA}"/>
              </a:ext>
            </a:extLst>
          </p:cNvPr>
          <p:cNvSpPr txBox="1"/>
          <p:nvPr/>
        </p:nvSpPr>
        <p:spPr>
          <a:xfrm>
            <a:off x="690242" y="1232452"/>
            <a:ext cx="7763515" cy="461665"/>
          </a:xfrm>
          <a:prstGeom prst="rect">
            <a:avLst/>
          </a:prstGeom>
          <a:noFill/>
        </p:spPr>
        <p:txBody>
          <a:bodyPr wrap="square" rtlCol="0">
            <a:spAutoFit/>
          </a:bodyPr>
          <a:lstStyle/>
          <a:p>
            <a:r>
              <a:rPr lang="en-US" sz="1200" dirty="0"/>
              <a:t>To aid the understanding of sentiments, </a:t>
            </a:r>
          </a:p>
          <a:p>
            <a:r>
              <a:rPr lang="en-US" sz="1200" dirty="0"/>
              <a:t>we used Topic Modeling on News texts to gather simultaneous news topics</a:t>
            </a:r>
          </a:p>
        </p:txBody>
      </p:sp>
      <p:pic>
        <p:nvPicPr>
          <p:cNvPr id="5" name="Picture 4">
            <a:extLst>
              <a:ext uri="{FF2B5EF4-FFF2-40B4-BE49-F238E27FC236}">
                <a16:creationId xmlns:a16="http://schemas.microsoft.com/office/drawing/2014/main" id="{108E2CBE-62A9-4167-BA79-2D80479FEBB6}"/>
              </a:ext>
            </a:extLst>
          </p:cNvPr>
          <p:cNvPicPr>
            <a:picLocks noChangeAspect="1"/>
          </p:cNvPicPr>
          <p:nvPr/>
        </p:nvPicPr>
        <p:blipFill>
          <a:blip r:embed="rId9"/>
          <a:stretch>
            <a:fillRect/>
          </a:stretch>
        </p:blipFill>
        <p:spPr>
          <a:xfrm>
            <a:off x="1223773" y="2692518"/>
            <a:ext cx="3477936" cy="1701553"/>
          </a:xfrm>
          <a:prstGeom prst="rect">
            <a:avLst/>
          </a:prstGeom>
        </p:spPr>
      </p:pic>
    </p:spTree>
    <p:extLst>
      <p:ext uri="{BB962C8B-B14F-4D97-AF65-F5344CB8AC3E}">
        <p14:creationId xmlns:p14="http://schemas.microsoft.com/office/powerpoint/2010/main" val="162074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17" name="Group 16">
            <a:extLst>
              <a:ext uri="{FF2B5EF4-FFF2-40B4-BE49-F238E27FC236}">
                <a16:creationId xmlns:a16="http://schemas.microsoft.com/office/drawing/2014/main" id="{70477017-1C49-4438-A996-85D8690EAEE4}"/>
              </a:ext>
            </a:extLst>
          </p:cNvPr>
          <p:cNvGrpSpPr/>
          <p:nvPr/>
        </p:nvGrpSpPr>
        <p:grpSpPr>
          <a:xfrm>
            <a:off x="508899" y="987878"/>
            <a:ext cx="4701054" cy="4063662"/>
            <a:chOff x="508899" y="987878"/>
            <a:chExt cx="4701054" cy="4063662"/>
          </a:xfrm>
        </p:grpSpPr>
        <p:grpSp>
          <p:nvGrpSpPr>
            <p:cNvPr id="16" name="Group 15">
              <a:extLst>
                <a:ext uri="{FF2B5EF4-FFF2-40B4-BE49-F238E27FC236}">
                  <a16:creationId xmlns:a16="http://schemas.microsoft.com/office/drawing/2014/main" id="{E0DA47C2-FC31-45C4-92B3-AE35B55A09E3}"/>
                </a:ext>
              </a:extLst>
            </p:cNvPr>
            <p:cNvGrpSpPr/>
            <p:nvPr/>
          </p:nvGrpSpPr>
          <p:grpSpPr>
            <a:xfrm>
              <a:off x="508899" y="987878"/>
              <a:ext cx="4701054" cy="4063662"/>
              <a:chOff x="508899" y="987878"/>
              <a:chExt cx="4701054" cy="4063662"/>
            </a:xfrm>
          </p:grpSpPr>
          <p:pic>
            <p:nvPicPr>
              <p:cNvPr id="5" name="Picture 4">
                <a:extLst>
                  <a:ext uri="{FF2B5EF4-FFF2-40B4-BE49-F238E27FC236}">
                    <a16:creationId xmlns:a16="http://schemas.microsoft.com/office/drawing/2014/main" id="{1166BACC-1780-48B4-9832-A7970F41AAC3}"/>
                  </a:ext>
                </a:extLst>
              </p:cNvPr>
              <p:cNvPicPr>
                <a:picLocks noChangeAspect="1"/>
              </p:cNvPicPr>
              <p:nvPr/>
            </p:nvPicPr>
            <p:blipFill>
              <a:blip r:embed="rId3"/>
              <a:stretch>
                <a:fillRect/>
              </a:stretch>
            </p:blipFill>
            <p:spPr>
              <a:xfrm>
                <a:off x="508899" y="987878"/>
                <a:ext cx="4701054" cy="4054802"/>
              </a:xfrm>
              <a:prstGeom prst="rect">
                <a:avLst/>
              </a:prstGeom>
            </p:spPr>
          </p:pic>
          <p:pic>
            <p:nvPicPr>
              <p:cNvPr id="7" name="Picture 6">
                <a:extLst>
                  <a:ext uri="{FF2B5EF4-FFF2-40B4-BE49-F238E27FC236}">
                    <a16:creationId xmlns:a16="http://schemas.microsoft.com/office/drawing/2014/main" id="{1526DA10-426B-42AC-9941-8AA32116DE83}"/>
                  </a:ext>
                </a:extLst>
              </p:cNvPr>
              <p:cNvPicPr>
                <a:picLocks noChangeAspect="1"/>
              </p:cNvPicPr>
              <p:nvPr/>
            </p:nvPicPr>
            <p:blipFill rotWithShape="1">
              <a:blip r:embed="rId4"/>
              <a:srcRect r="87863"/>
              <a:stretch/>
            </p:blipFill>
            <p:spPr>
              <a:xfrm>
                <a:off x="510616" y="990600"/>
                <a:ext cx="571424" cy="4060940"/>
              </a:xfrm>
              <a:prstGeom prst="rect">
                <a:avLst/>
              </a:prstGeom>
            </p:spPr>
          </p:pic>
        </p:grpSp>
        <p:pic>
          <p:nvPicPr>
            <p:cNvPr id="9" name="Picture 8">
              <a:extLst>
                <a:ext uri="{FF2B5EF4-FFF2-40B4-BE49-F238E27FC236}">
                  <a16:creationId xmlns:a16="http://schemas.microsoft.com/office/drawing/2014/main" id="{5763FAEF-CA4A-41EC-818D-B29A9B02C1F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16570" y="998220"/>
              <a:ext cx="4665029" cy="4023729"/>
            </a:xfrm>
            <a:prstGeom prst="rect">
              <a:avLst/>
            </a:prstGeom>
          </p:spPr>
        </p:pic>
      </p:grpSp>
      <p:pic>
        <p:nvPicPr>
          <p:cNvPr id="3" name="Picture 2">
            <a:extLst>
              <a:ext uri="{FF2B5EF4-FFF2-40B4-BE49-F238E27FC236}">
                <a16:creationId xmlns:a16="http://schemas.microsoft.com/office/drawing/2014/main" id="{36C0C644-A705-4220-9631-2F3750F637A8}"/>
              </a:ext>
            </a:extLst>
          </p:cNvPr>
          <p:cNvPicPr>
            <a:picLocks noChangeAspect="1"/>
          </p:cNvPicPr>
          <p:nvPr/>
        </p:nvPicPr>
        <p:blipFill rotWithShape="1">
          <a:blip r:embed="rId6"/>
          <a:srcRect r="81040"/>
          <a:stretch/>
        </p:blipFill>
        <p:spPr>
          <a:xfrm>
            <a:off x="509375" y="981414"/>
            <a:ext cx="892136" cy="4058623"/>
          </a:xfrm>
          <a:prstGeom prst="rect">
            <a:avLst/>
          </a:prstGeom>
        </p:spPr>
      </p:pic>
      <p:pic>
        <p:nvPicPr>
          <p:cNvPr id="6" name="Picture 5">
            <a:extLst>
              <a:ext uri="{FF2B5EF4-FFF2-40B4-BE49-F238E27FC236}">
                <a16:creationId xmlns:a16="http://schemas.microsoft.com/office/drawing/2014/main" id="{05C3B218-FA5C-4C68-AC82-2D5E9E241A1D}"/>
              </a:ext>
            </a:extLst>
          </p:cNvPr>
          <p:cNvPicPr>
            <a:picLocks noChangeAspect="1"/>
          </p:cNvPicPr>
          <p:nvPr/>
        </p:nvPicPr>
        <p:blipFill rotWithShape="1">
          <a:blip r:embed="rId7"/>
          <a:srcRect r="81075"/>
          <a:stretch/>
        </p:blipFill>
        <p:spPr>
          <a:xfrm>
            <a:off x="506754" y="988422"/>
            <a:ext cx="890485" cy="4058623"/>
          </a:xfrm>
          <a:prstGeom prst="rect">
            <a:avLst/>
          </a:prstGeom>
        </p:spPr>
      </p:pic>
      <p:pic>
        <p:nvPicPr>
          <p:cNvPr id="10" name="Picture 9">
            <a:extLst>
              <a:ext uri="{FF2B5EF4-FFF2-40B4-BE49-F238E27FC236}">
                <a16:creationId xmlns:a16="http://schemas.microsoft.com/office/drawing/2014/main" id="{DED5B068-B268-46DB-853B-D41F12003A5F}"/>
              </a:ext>
            </a:extLst>
          </p:cNvPr>
          <p:cNvPicPr>
            <a:picLocks noChangeAspect="1"/>
          </p:cNvPicPr>
          <p:nvPr/>
        </p:nvPicPr>
        <p:blipFill rotWithShape="1">
          <a:blip r:embed="rId8"/>
          <a:srcRect r="69876"/>
          <a:stretch/>
        </p:blipFill>
        <p:spPr>
          <a:xfrm>
            <a:off x="509601" y="984093"/>
            <a:ext cx="1417475" cy="4058623"/>
          </a:xfrm>
          <a:prstGeom prst="rect">
            <a:avLst/>
          </a:prstGeom>
        </p:spPr>
      </p:pic>
      <p:pic>
        <p:nvPicPr>
          <p:cNvPr id="14" name="Picture 13">
            <a:extLst>
              <a:ext uri="{FF2B5EF4-FFF2-40B4-BE49-F238E27FC236}">
                <a16:creationId xmlns:a16="http://schemas.microsoft.com/office/drawing/2014/main" id="{347FD288-02FA-4EC5-9569-A2008611A23D}"/>
              </a:ext>
            </a:extLst>
          </p:cNvPr>
          <p:cNvPicPr>
            <a:picLocks noChangeAspect="1"/>
          </p:cNvPicPr>
          <p:nvPr/>
        </p:nvPicPr>
        <p:blipFill rotWithShape="1">
          <a:blip r:embed="rId9"/>
          <a:srcRect r="77115"/>
          <a:stretch/>
        </p:blipFill>
        <p:spPr>
          <a:xfrm>
            <a:off x="508120" y="987340"/>
            <a:ext cx="1076840" cy="4058623"/>
          </a:xfrm>
          <a:prstGeom prst="rect">
            <a:avLst/>
          </a:prstGeom>
        </p:spPr>
      </p:pic>
      <p:sp>
        <p:nvSpPr>
          <p:cNvPr id="213" name="Google Shape;213;p2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Trend</a:t>
            </a:r>
            <a:r>
              <a:rPr lang="en" dirty="0"/>
              <a:t> Overview - </a:t>
            </a:r>
            <a:r>
              <a:rPr lang="en" sz="2400" dirty="0"/>
              <a:t>Sentiments diverge</a:t>
            </a:r>
            <a:endParaRPr sz="2400" dirty="0"/>
          </a:p>
        </p:txBody>
      </p:sp>
      <p:pic>
        <p:nvPicPr>
          <p:cNvPr id="21" name="Picture 20">
            <a:extLst>
              <a:ext uri="{FF2B5EF4-FFF2-40B4-BE49-F238E27FC236}">
                <a16:creationId xmlns:a16="http://schemas.microsoft.com/office/drawing/2014/main" id="{3F300B6F-3ED5-49B8-83C0-137EB0F47F39}"/>
              </a:ext>
            </a:extLst>
          </p:cNvPr>
          <p:cNvPicPr>
            <a:picLocks noChangeAspect="1"/>
          </p:cNvPicPr>
          <p:nvPr/>
        </p:nvPicPr>
        <p:blipFill rotWithShape="1">
          <a:blip r:embed="rId7"/>
          <a:srcRect l="18827" r="-1"/>
          <a:stretch/>
        </p:blipFill>
        <p:spPr>
          <a:xfrm>
            <a:off x="1391920" y="984398"/>
            <a:ext cx="3819586" cy="4058623"/>
          </a:xfrm>
          <a:prstGeom prst="rect">
            <a:avLst/>
          </a:prstGeom>
        </p:spPr>
      </p:pic>
      <p:pic>
        <p:nvPicPr>
          <p:cNvPr id="25" name="Picture 24">
            <a:extLst>
              <a:ext uri="{FF2B5EF4-FFF2-40B4-BE49-F238E27FC236}">
                <a16:creationId xmlns:a16="http://schemas.microsoft.com/office/drawing/2014/main" id="{2232CE6B-5AED-4C76-BD1A-8B7B998C3108}"/>
              </a:ext>
            </a:extLst>
          </p:cNvPr>
          <p:cNvPicPr>
            <a:picLocks noChangeAspect="1"/>
          </p:cNvPicPr>
          <p:nvPr/>
        </p:nvPicPr>
        <p:blipFill rotWithShape="1">
          <a:blip r:embed="rId9"/>
          <a:srcRect l="22254"/>
          <a:stretch/>
        </p:blipFill>
        <p:spPr>
          <a:xfrm>
            <a:off x="1554480" y="975148"/>
            <a:ext cx="3658302" cy="4058623"/>
          </a:xfrm>
          <a:prstGeom prst="rect">
            <a:avLst/>
          </a:prstGeom>
        </p:spPr>
      </p:pic>
      <p:pic>
        <p:nvPicPr>
          <p:cNvPr id="24" name="Picture 23">
            <a:extLst>
              <a:ext uri="{FF2B5EF4-FFF2-40B4-BE49-F238E27FC236}">
                <a16:creationId xmlns:a16="http://schemas.microsoft.com/office/drawing/2014/main" id="{84C4A055-4F95-4FE2-B551-4B94C0C57243}"/>
              </a:ext>
            </a:extLst>
          </p:cNvPr>
          <p:cNvPicPr>
            <a:picLocks noChangeAspect="1"/>
          </p:cNvPicPr>
          <p:nvPr/>
        </p:nvPicPr>
        <p:blipFill rotWithShape="1">
          <a:blip r:embed="rId8"/>
          <a:srcRect l="29719"/>
          <a:stretch/>
        </p:blipFill>
        <p:spPr>
          <a:xfrm>
            <a:off x="1905000" y="988357"/>
            <a:ext cx="3307080" cy="4058623"/>
          </a:xfrm>
          <a:prstGeom prst="rect">
            <a:avLst/>
          </a:prstGeom>
        </p:spPr>
      </p:pic>
      <p:pic>
        <p:nvPicPr>
          <p:cNvPr id="12" name="Picture 11">
            <a:extLst>
              <a:ext uri="{FF2B5EF4-FFF2-40B4-BE49-F238E27FC236}">
                <a16:creationId xmlns:a16="http://schemas.microsoft.com/office/drawing/2014/main" id="{B73AD9DF-8FDB-42E9-BF22-0B23919D2DB8}"/>
              </a:ext>
            </a:extLst>
          </p:cNvPr>
          <p:cNvPicPr>
            <a:picLocks noChangeAspect="1"/>
          </p:cNvPicPr>
          <p:nvPr/>
        </p:nvPicPr>
        <p:blipFill>
          <a:blip r:embed="rId4"/>
          <a:stretch>
            <a:fillRect/>
          </a:stretch>
        </p:blipFill>
        <p:spPr>
          <a:xfrm>
            <a:off x="509554" y="988357"/>
            <a:ext cx="4705484" cy="4058623"/>
          </a:xfrm>
          <a:prstGeom prst="rect">
            <a:avLst/>
          </a:prstGeom>
        </p:spPr>
      </p:pic>
      <p:grpSp>
        <p:nvGrpSpPr>
          <p:cNvPr id="18" name="Group 17">
            <a:extLst>
              <a:ext uri="{FF2B5EF4-FFF2-40B4-BE49-F238E27FC236}">
                <a16:creationId xmlns:a16="http://schemas.microsoft.com/office/drawing/2014/main" id="{91485873-6B2B-48B9-A5BE-53F1F59F3C1D}"/>
              </a:ext>
            </a:extLst>
          </p:cNvPr>
          <p:cNvGrpSpPr/>
          <p:nvPr/>
        </p:nvGrpSpPr>
        <p:grpSpPr>
          <a:xfrm>
            <a:off x="515426" y="995828"/>
            <a:ext cx="4705484" cy="4058623"/>
            <a:chOff x="3366719" y="1684483"/>
            <a:chExt cx="4705484" cy="4058623"/>
          </a:xfrm>
        </p:grpSpPr>
        <p:pic>
          <p:nvPicPr>
            <p:cNvPr id="15" name="Picture 14">
              <a:extLst>
                <a:ext uri="{FF2B5EF4-FFF2-40B4-BE49-F238E27FC236}">
                  <a16:creationId xmlns:a16="http://schemas.microsoft.com/office/drawing/2014/main" id="{5B542B73-629E-461E-A79D-83579C6ED7FB}"/>
                </a:ext>
              </a:extLst>
            </p:cNvPr>
            <p:cNvPicPr>
              <a:picLocks noChangeAspect="1"/>
            </p:cNvPicPr>
            <p:nvPr/>
          </p:nvPicPr>
          <p:blipFill rotWithShape="1">
            <a:blip r:embed="rId10">
              <a:clrChange>
                <a:clrFrom>
                  <a:srgbClr val="FFFFFF"/>
                </a:clrFrom>
                <a:clrTo>
                  <a:srgbClr val="FFFFFF">
                    <a:alpha val="0"/>
                  </a:srgbClr>
                </a:clrTo>
              </a:clrChange>
            </a:blip>
            <a:srcRect l="10495" t="5214" b="17954"/>
            <a:stretch/>
          </p:blipFill>
          <p:spPr>
            <a:xfrm>
              <a:off x="3854251" y="1888620"/>
              <a:ext cx="4212540" cy="3114888"/>
            </a:xfrm>
            <a:prstGeom prst="rect">
              <a:avLst/>
            </a:prstGeom>
          </p:spPr>
        </p:pic>
        <p:pic>
          <p:nvPicPr>
            <p:cNvPr id="23" name="Picture 22">
              <a:extLst>
                <a:ext uri="{FF2B5EF4-FFF2-40B4-BE49-F238E27FC236}">
                  <a16:creationId xmlns:a16="http://schemas.microsoft.com/office/drawing/2014/main" id="{BA711C21-E076-4364-8013-D9A2314DD66A}"/>
                </a:ext>
              </a:extLst>
            </p:cNvPr>
            <p:cNvPicPr>
              <a:picLocks noChangeAspect="1"/>
            </p:cNvPicPr>
            <p:nvPr/>
          </p:nvPicPr>
          <p:blipFill>
            <a:blip r:embed="rId7"/>
            <a:stretch>
              <a:fillRect/>
            </a:stretch>
          </p:blipFill>
          <p:spPr>
            <a:xfrm>
              <a:off x="3366719" y="1684483"/>
              <a:ext cx="4705484" cy="4058623"/>
            </a:xfrm>
            <a:prstGeom prst="rect">
              <a:avLst/>
            </a:prstGeom>
          </p:spPr>
        </p:pic>
      </p:grpSp>
      <p:sp>
        <p:nvSpPr>
          <p:cNvPr id="27" name="TextBox 26">
            <a:extLst>
              <a:ext uri="{FF2B5EF4-FFF2-40B4-BE49-F238E27FC236}">
                <a16:creationId xmlns:a16="http://schemas.microsoft.com/office/drawing/2014/main" id="{348C00F0-B3DE-4B6A-9442-3E39EF0FBEA4}"/>
              </a:ext>
            </a:extLst>
          </p:cNvPr>
          <p:cNvSpPr txBox="1"/>
          <p:nvPr/>
        </p:nvSpPr>
        <p:spPr>
          <a:xfrm>
            <a:off x="5669131" y="1071983"/>
            <a:ext cx="2863121" cy="738664"/>
          </a:xfrm>
          <a:prstGeom prst="rect">
            <a:avLst/>
          </a:prstGeom>
          <a:noFill/>
        </p:spPr>
        <p:txBody>
          <a:bodyPr wrap="square" rtlCol="0">
            <a:spAutoFit/>
          </a:bodyPr>
          <a:lstStyle/>
          <a:p>
            <a:pPr lvl="0"/>
            <a:r>
              <a:rPr lang="en-US" dirty="0">
                <a:solidFill>
                  <a:srgbClr val="666666"/>
                </a:solidFill>
                <a:latin typeface="Lato"/>
              </a:rPr>
              <a:t>5 sentiment trend lines reflect the trends of </a:t>
            </a:r>
            <a:r>
              <a:rPr lang="en-US" dirty="0">
                <a:solidFill>
                  <a:schemeClr val="tx1"/>
                </a:solidFill>
                <a:latin typeface="Lato"/>
              </a:rPr>
              <a:t>social mental status </a:t>
            </a:r>
          </a:p>
          <a:p>
            <a:pPr lvl="0"/>
            <a:r>
              <a:rPr lang="en-US" dirty="0">
                <a:solidFill>
                  <a:srgbClr val="666666"/>
                </a:solidFill>
                <a:latin typeface="Lato"/>
              </a:rPr>
              <a:t>on coronavirus</a:t>
            </a:r>
            <a:r>
              <a:rPr lang="zh-CN" altLang="en-US" dirty="0">
                <a:solidFill>
                  <a:srgbClr val="666666"/>
                </a:solidFill>
                <a:latin typeface="Lato"/>
              </a:rPr>
              <a:t>：</a:t>
            </a:r>
            <a:endParaRPr lang="en-US" dirty="0">
              <a:solidFill>
                <a:srgbClr val="666666"/>
              </a:solidFill>
              <a:latin typeface="Lato"/>
            </a:endParaRPr>
          </a:p>
        </p:txBody>
      </p:sp>
      <p:sp>
        <p:nvSpPr>
          <p:cNvPr id="28" name="Rectangle 27">
            <a:extLst>
              <a:ext uri="{FF2B5EF4-FFF2-40B4-BE49-F238E27FC236}">
                <a16:creationId xmlns:a16="http://schemas.microsoft.com/office/drawing/2014/main" id="{3EBB07F8-B28E-471F-9A32-63916D613076}"/>
              </a:ext>
            </a:extLst>
          </p:cNvPr>
          <p:cNvSpPr/>
          <p:nvPr/>
        </p:nvSpPr>
        <p:spPr>
          <a:xfrm>
            <a:off x="5539029" y="2248765"/>
            <a:ext cx="2600793" cy="1746376"/>
          </a:xfrm>
          <a:prstGeom prst="rect">
            <a:avLst/>
          </a:prstGeom>
        </p:spPr>
        <p:txBody>
          <a:bodyPr wrap="square">
            <a:spAutoFit/>
          </a:bodyPr>
          <a:lstStyle/>
          <a:p>
            <a:pPr marL="158750" lvl="0">
              <a:lnSpc>
                <a:spcPct val="200000"/>
              </a:lnSpc>
              <a:buSzPts val="1100"/>
            </a:pPr>
            <a:r>
              <a:rPr lang="en-US" dirty="0">
                <a:solidFill>
                  <a:srgbClr val="666666"/>
                </a:solidFill>
                <a:latin typeface="Lato" panose="020B0604020202020204" charset="0"/>
              </a:rPr>
              <a:t>Before </a:t>
            </a:r>
            <a:r>
              <a:rPr lang="en-US" altLang="zh-CN" dirty="0">
                <a:solidFill>
                  <a:srgbClr val="666666"/>
                </a:solidFill>
                <a:latin typeface="Lato" panose="020B0604020202020204" charset="0"/>
              </a:rPr>
              <a:t>1</a:t>
            </a:r>
            <a:r>
              <a:rPr lang="en-US" dirty="0">
                <a:solidFill>
                  <a:srgbClr val="666666"/>
                </a:solidFill>
                <a:latin typeface="Lato" panose="020B0604020202020204" charset="0"/>
              </a:rPr>
              <a:t>st case in the U.S., </a:t>
            </a:r>
            <a:r>
              <a:rPr lang="en-US" b="1" dirty="0">
                <a:solidFill>
                  <a:schemeClr val="tx1"/>
                </a:solidFill>
                <a:latin typeface="Lato" panose="020B0604020202020204" charset="0"/>
              </a:rPr>
              <a:t>Analytical</a:t>
            </a:r>
            <a:r>
              <a:rPr lang="en-US" dirty="0">
                <a:solidFill>
                  <a:srgbClr val="666666"/>
                </a:solidFill>
                <a:latin typeface="Lato" panose="020B0604020202020204" charset="0"/>
              </a:rPr>
              <a:t> sentiment was detected </a:t>
            </a:r>
            <a:r>
              <a:rPr lang="en-US" b="1" dirty="0">
                <a:solidFill>
                  <a:schemeClr val="tx1"/>
                </a:solidFill>
                <a:latin typeface="Lato" panose="020B0604020202020204" charset="0"/>
              </a:rPr>
              <a:t>most</a:t>
            </a:r>
            <a:r>
              <a:rPr lang="en-US" dirty="0">
                <a:solidFill>
                  <a:srgbClr val="666666"/>
                </a:solidFill>
                <a:latin typeface="Lato" panose="020B0604020202020204" charset="0"/>
              </a:rPr>
              <a:t> in tweets, other remained low.</a:t>
            </a:r>
          </a:p>
        </p:txBody>
      </p:sp>
      <p:sp>
        <p:nvSpPr>
          <p:cNvPr id="30" name="Rectangle 29">
            <a:extLst>
              <a:ext uri="{FF2B5EF4-FFF2-40B4-BE49-F238E27FC236}">
                <a16:creationId xmlns:a16="http://schemas.microsoft.com/office/drawing/2014/main" id="{09E50DA3-9649-41AC-A465-945C3CDC0F86}"/>
              </a:ext>
            </a:extLst>
          </p:cNvPr>
          <p:cNvSpPr/>
          <p:nvPr/>
        </p:nvSpPr>
        <p:spPr>
          <a:xfrm>
            <a:off x="5535456" y="2242915"/>
            <a:ext cx="3087674" cy="1315488"/>
          </a:xfrm>
          <a:prstGeom prst="rect">
            <a:avLst/>
          </a:prstGeom>
        </p:spPr>
        <p:txBody>
          <a:bodyPr wrap="square">
            <a:spAutoFit/>
          </a:bodyPr>
          <a:lstStyle/>
          <a:p>
            <a:pPr marL="158750" lvl="0">
              <a:lnSpc>
                <a:spcPct val="200000"/>
              </a:lnSpc>
              <a:buSzPts val="1100"/>
            </a:pPr>
            <a:r>
              <a:rPr lang="en-US" dirty="0">
                <a:solidFill>
                  <a:srgbClr val="666666"/>
                </a:solidFill>
                <a:latin typeface="Lato" panose="020B0604020202020204" charset="0"/>
              </a:rPr>
              <a:t>Right after 1st case (Jan 21st), </a:t>
            </a:r>
            <a:r>
              <a:rPr lang="en-US" b="1" dirty="0">
                <a:solidFill>
                  <a:schemeClr val="tx1"/>
                </a:solidFill>
                <a:latin typeface="Lato" panose="020B0604020202020204" charset="0"/>
              </a:rPr>
              <a:t>Mixed</a:t>
            </a:r>
            <a:r>
              <a:rPr lang="en-US" dirty="0">
                <a:solidFill>
                  <a:srgbClr val="666666"/>
                </a:solidFill>
                <a:latin typeface="Lato" panose="020B0604020202020204" charset="0"/>
              </a:rPr>
              <a:t> sentiments </a:t>
            </a:r>
            <a:r>
              <a:rPr lang="en-US" altLang="zh-CN" dirty="0">
                <a:solidFill>
                  <a:srgbClr val="666666"/>
                </a:solidFill>
                <a:latin typeface="Lato" panose="020B0604020202020204" charset="0"/>
              </a:rPr>
              <a:t>went up</a:t>
            </a:r>
            <a:r>
              <a:rPr lang="en-US" dirty="0">
                <a:solidFill>
                  <a:srgbClr val="666666"/>
                </a:solidFill>
                <a:latin typeface="Lato" panose="020B0604020202020204" charset="0"/>
              </a:rPr>
              <a:t> due to </a:t>
            </a:r>
            <a:r>
              <a:rPr lang="en-US" b="1" dirty="0">
                <a:solidFill>
                  <a:schemeClr val="tx1"/>
                </a:solidFill>
                <a:latin typeface="Lato" panose="020B0604020202020204" charset="0"/>
              </a:rPr>
              <a:t>increasing social awareness</a:t>
            </a:r>
            <a:r>
              <a:rPr lang="en-US" dirty="0">
                <a:solidFill>
                  <a:srgbClr val="666666"/>
                </a:solidFill>
                <a:latin typeface="Lato" panose="020B0604020202020204" charset="0"/>
              </a:rPr>
              <a:t>.</a:t>
            </a:r>
          </a:p>
        </p:txBody>
      </p:sp>
      <p:sp>
        <p:nvSpPr>
          <p:cNvPr id="31" name="Rectangle 30">
            <a:extLst>
              <a:ext uri="{FF2B5EF4-FFF2-40B4-BE49-F238E27FC236}">
                <a16:creationId xmlns:a16="http://schemas.microsoft.com/office/drawing/2014/main" id="{5D30DC18-AB46-4B0E-A326-11A2B2C4AB72}"/>
              </a:ext>
            </a:extLst>
          </p:cNvPr>
          <p:cNvSpPr/>
          <p:nvPr/>
        </p:nvSpPr>
        <p:spPr>
          <a:xfrm>
            <a:off x="1005499" y="3388814"/>
            <a:ext cx="2803161" cy="1019253"/>
          </a:xfrm>
          <a:prstGeom prst="rect">
            <a:avLst/>
          </a:prstGeom>
        </p:spPr>
        <p:txBody>
          <a:bodyPr wrap="square">
            <a:spAutoFit/>
          </a:bodyPr>
          <a:lstStyle/>
          <a:p>
            <a:pPr marL="158750" lvl="0">
              <a:lnSpc>
                <a:spcPct val="150000"/>
              </a:lnSpc>
              <a:buSzPts val="1100"/>
            </a:pPr>
            <a:r>
              <a:rPr lang="en-US" b="1" dirty="0">
                <a:solidFill>
                  <a:srgbClr val="9ABC10"/>
                </a:solidFill>
                <a:latin typeface="Lato" panose="020B0604020202020204" charset="0"/>
              </a:rPr>
              <a:t>Fear</a:t>
            </a:r>
            <a:r>
              <a:rPr lang="en-US" dirty="0">
                <a:solidFill>
                  <a:srgbClr val="666666"/>
                </a:solidFill>
                <a:latin typeface="Lato" panose="020B0604020202020204" charset="0"/>
              </a:rPr>
              <a:t> and </a:t>
            </a:r>
            <a:r>
              <a:rPr lang="en-US" b="1" dirty="0">
                <a:solidFill>
                  <a:srgbClr val="C00000"/>
                </a:solidFill>
                <a:latin typeface="Lato" panose="020B0604020202020204" charset="0"/>
              </a:rPr>
              <a:t>Anger</a:t>
            </a:r>
            <a:r>
              <a:rPr lang="en-US" dirty="0">
                <a:solidFill>
                  <a:srgbClr val="666666"/>
                </a:solidFill>
                <a:latin typeface="Lato" panose="020B0604020202020204" charset="0"/>
              </a:rPr>
              <a:t> have similar moving trends. </a:t>
            </a:r>
            <a:r>
              <a:rPr lang="en-US" b="1" dirty="0">
                <a:solidFill>
                  <a:srgbClr val="00B0F0"/>
                </a:solidFill>
                <a:latin typeface="Lato" panose="020B0604020202020204" charset="0"/>
              </a:rPr>
              <a:t>Sadness</a:t>
            </a:r>
            <a:r>
              <a:rPr lang="en-US" dirty="0">
                <a:solidFill>
                  <a:srgbClr val="666666"/>
                </a:solidFill>
                <a:latin typeface="Lato" panose="020B0604020202020204" charset="0"/>
              </a:rPr>
              <a:t> volatile but remains </a:t>
            </a:r>
            <a:r>
              <a:rPr lang="en-US" altLang="zh-CN" dirty="0">
                <a:solidFill>
                  <a:srgbClr val="666666"/>
                </a:solidFill>
                <a:latin typeface="Lato" panose="020B0604020202020204" charset="0"/>
              </a:rPr>
              <a:t>relatively </a:t>
            </a:r>
            <a:r>
              <a:rPr lang="en-US" dirty="0">
                <a:solidFill>
                  <a:srgbClr val="666666"/>
                </a:solidFill>
                <a:latin typeface="Lato" panose="020B0604020202020204" charset="0"/>
              </a:rPr>
              <a:t>high. </a:t>
            </a:r>
          </a:p>
        </p:txBody>
      </p:sp>
      <p:sp>
        <p:nvSpPr>
          <p:cNvPr id="192" name="Rectangle 191">
            <a:extLst>
              <a:ext uri="{FF2B5EF4-FFF2-40B4-BE49-F238E27FC236}">
                <a16:creationId xmlns:a16="http://schemas.microsoft.com/office/drawing/2014/main" id="{7F1043BF-7817-4856-ABD3-69CB124D6DEE}"/>
              </a:ext>
            </a:extLst>
          </p:cNvPr>
          <p:cNvSpPr/>
          <p:nvPr/>
        </p:nvSpPr>
        <p:spPr>
          <a:xfrm>
            <a:off x="5539029" y="2230804"/>
            <a:ext cx="2915587" cy="2177263"/>
          </a:xfrm>
          <a:prstGeom prst="rect">
            <a:avLst/>
          </a:prstGeom>
        </p:spPr>
        <p:txBody>
          <a:bodyPr wrap="square">
            <a:spAutoFit/>
          </a:bodyPr>
          <a:lstStyle/>
          <a:p>
            <a:pPr marL="158750" lvl="0">
              <a:lnSpc>
                <a:spcPct val="200000"/>
              </a:lnSpc>
              <a:buSzPts val="1100"/>
            </a:pPr>
            <a:r>
              <a:rPr lang="en-US" dirty="0">
                <a:solidFill>
                  <a:srgbClr val="666666"/>
                </a:solidFill>
                <a:latin typeface="Lato" panose="020B0604020202020204" charset="0"/>
              </a:rPr>
              <a:t>As time passed, different sentiments tended to diverge, fear goes down. Overloaded with information makes people less sensitive.</a:t>
            </a:r>
          </a:p>
        </p:txBody>
      </p:sp>
      <p:pic>
        <p:nvPicPr>
          <p:cNvPr id="194" name="Picture 193">
            <a:extLst>
              <a:ext uri="{FF2B5EF4-FFF2-40B4-BE49-F238E27FC236}">
                <a16:creationId xmlns:a16="http://schemas.microsoft.com/office/drawing/2014/main" id="{468BF8AD-8413-4C38-8C8B-0C53B6E22515}"/>
              </a:ext>
            </a:extLst>
          </p:cNvPr>
          <p:cNvPicPr>
            <a:picLocks noChangeAspect="1"/>
          </p:cNvPicPr>
          <p:nvPr/>
        </p:nvPicPr>
        <p:blipFill>
          <a:blip r:embed="rId11"/>
          <a:stretch>
            <a:fillRect/>
          </a:stretch>
        </p:blipFill>
        <p:spPr>
          <a:xfrm>
            <a:off x="4212487" y="962856"/>
            <a:ext cx="1122081" cy="1012073"/>
          </a:xfrm>
          <a:prstGeom prst="rect">
            <a:avLst/>
          </a:prstGeom>
        </p:spPr>
      </p:pic>
      <p:cxnSp>
        <p:nvCxnSpPr>
          <p:cNvPr id="8" name="Straight Connector 7">
            <a:extLst>
              <a:ext uri="{FF2B5EF4-FFF2-40B4-BE49-F238E27FC236}">
                <a16:creationId xmlns:a16="http://schemas.microsoft.com/office/drawing/2014/main" id="{7D6821ED-D187-4FD7-8878-68B632F015A5}"/>
              </a:ext>
            </a:extLst>
          </p:cNvPr>
          <p:cNvCxnSpPr/>
          <p:nvPr/>
        </p:nvCxnSpPr>
        <p:spPr>
          <a:xfrm>
            <a:off x="5771213" y="1974929"/>
            <a:ext cx="2761039" cy="0"/>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B525545-A6F0-44CB-9741-5644DB08C611}"/>
              </a:ext>
            </a:extLst>
          </p:cNvPr>
          <p:cNvPicPr>
            <a:picLocks noChangeAspect="1"/>
          </p:cNvPicPr>
          <p:nvPr/>
        </p:nvPicPr>
        <p:blipFill>
          <a:blip r:embed="rId6"/>
          <a:stretch>
            <a:fillRect/>
          </a:stretch>
        </p:blipFill>
        <p:spPr>
          <a:xfrm>
            <a:off x="507806" y="992018"/>
            <a:ext cx="4705484" cy="4058623"/>
          </a:xfrm>
          <a:prstGeom prst="rect">
            <a:avLst/>
          </a:prstGeom>
        </p:spPr>
      </p:pic>
    </p:spTree>
    <p:extLst>
      <p:ext uri="{BB962C8B-B14F-4D97-AF65-F5344CB8AC3E}">
        <p14:creationId xmlns:p14="http://schemas.microsoft.com/office/powerpoint/2010/main" val="44108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8"/>
                                        </p:tgtEl>
                                      </p:cBhvr>
                                    </p:animEffect>
                                    <p:set>
                                      <p:cBhvr>
                                        <p:cTn id="12" dur="1" fill="hold">
                                          <p:stCondLst>
                                            <p:cond delay="499"/>
                                          </p:stCondLst>
                                        </p:cTn>
                                        <p:tgtEl>
                                          <p:spTgt spid="28"/>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250"/>
                                        <p:tgtEl>
                                          <p:spTgt spid="30"/>
                                        </p:tgtEl>
                                      </p:cBhvr>
                                    </p:animEffect>
                                  </p:childTnLst>
                                </p:cTn>
                              </p:par>
                            </p:childTnLst>
                          </p:cTn>
                        </p:par>
                        <p:par>
                          <p:cTn id="17" fill="hold">
                            <p:stCondLst>
                              <p:cond delay="750"/>
                            </p:stCondLst>
                            <p:childTnLst>
                              <p:par>
                                <p:cTn id="18" presetID="22" presetClass="entr" presetSubtype="8"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par>
                          <p:cTn id="21" fill="hold">
                            <p:stCondLst>
                              <p:cond delay="125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1750"/>
                            </p:stCondLst>
                            <p:childTnLst>
                              <p:par>
                                <p:cTn id="26" presetID="22" presetClass="entr" presetSubtype="8"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par>
                                <p:cTn id="29" presetID="22" presetClass="entr" presetSubtype="8"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par>
                                <p:cTn id="32" presetID="1" presetClass="exit" presetSubtype="0" fill="hold" nodeType="withEffect">
                                  <p:stCondLst>
                                    <p:cond delay="0"/>
                                  </p:stCondLst>
                                  <p:childTnLst>
                                    <p:set>
                                      <p:cBhvr>
                                        <p:cTn id="33" dur="1" fill="hold">
                                          <p:stCondLst>
                                            <p:cond delay="0"/>
                                          </p:stCondLst>
                                        </p:cTn>
                                        <p:tgtEl>
                                          <p:spTgt spid="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250"/>
                                        <p:tgtEl>
                                          <p:spTgt spid="31"/>
                                        </p:tgtEl>
                                      </p:cBhvr>
                                    </p:animEffect>
                                  </p:childTnLst>
                                </p:cTn>
                              </p:par>
                              <p:par>
                                <p:cTn id="39" presetID="1" presetClass="exit" presetSubtype="0" fill="hold"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childTnLst>
                          </p:cTn>
                        </p:par>
                        <p:par>
                          <p:cTn id="41" fill="hold">
                            <p:stCondLst>
                              <p:cond delay="250"/>
                            </p:stCondLst>
                            <p:childTnLst>
                              <p:par>
                                <p:cTn id="42" presetID="22" presetClass="entr" presetSubtype="8"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left)">
                                      <p:cBhvr>
                                        <p:cTn id="44" dur="500"/>
                                        <p:tgtEl>
                                          <p:spTgt spid="21"/>
                                        </p:tgtEl>
                                      </p:cBhvr>
                                    </p:animEffect>
                                  </p:childTnLst>
                                </p:cTn>
                              </p:par>
                            </p:childTnLst>
                          </p:cTn>
                        </p:par>
                        <p:par>
                          <p:cTn id="45" fill="hold">
                            <p:stCondLst>
                              <p:cond delay="750"/>
                            </p:stCondLst>
                            <p:childTnLst>
                              <p:par>
                                <p:cTn id="46" presetID="22" presetClass="entr" presetSubtype="8" fill="hold"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left)">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left)">
                                      <p:cBhvr>
                                        <p:cTn id="53" dur="500"/>
                                        <p:tgtEl>
                                          <p:spTgt spid="24"/>
                                        </p:tgtEl>
                                      </p:cBhvr>
                                    </p:animEffect>
                                  </p:childTnLst>
                                </p:cTn>
                              </p:par>
                              <p:par>
                                <p:cTn id="54" presetID="22" presetClass="entr" presetSubtype="8"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250"/>
                                        <p:tgtEl>
                                          <p:spTgt spid="30"/>
                                        </p:tgtEl>
                                      </p:cBhvr>
                                    </p:animEffect>
                                    <p:set>
                                      <p:cBhvr>
                                        <p:cTn id="61" dur="1" fill="hold">
                                          <p:stCondLst>
                                            <p:cond delay="249"/>
                                          </p:stCondLst>
                                        </p:cTn>
                                        <p:tgtEl>
                                          <p:spTgt spid="30"/>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31"/>
                                        </p:tgtEl>
                                      </p:cBhvr>
                                    </p:animEffect>
                                    <p:set>
                                      <p:cBhvr>
                                        <p:cTn id="64" dur="1" fill="hold">
                                          <p:stCondLst>
                                            <p:cond delay="499"/>
                                          </p:stCondLst>
                                        </p:cTn>
                                        <p:tgtEl>
                                          <p:spTgt spid="3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92"/>
                                        </p:tgtEl>
                                        <p:attrNameLst>
                                          <p:attrName>style.visibility</p:attrName>
                                        </p:attrNameLst>
                                      </p:cBhvr>
                                      <p:to>
                                        <p:strVal val="visible"/>
                                      </p:to>
                                    </p:set>
                                    <p:animEffect transition="in" filter="fade">
                                      <p:cBhvr>
                                        <p:cTn id="72" dur="500"/>
                                        <p:tgtEl>
                                          <p:spTgt spid="192"/>
                                        </p:tgtEl>
                                      </p:cBhvr>
                                    </p:animEffect>
                                  </p:childTnLst>
                                </p:cTn>
                              </p:par>
                              <p:par>
                                <p:cTn id="73" presetID="10" presetClass="entr" presetSubtype="0" fill="hold"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0" grpId="1"/>
      <p:bldP spid="31" grpId="0"/>
      <p:bldP spid="31" grpId="1"/>
      <p:bldP spid="192" grpId="0"/>
    </p:bldLst>
  </p:timing>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47B616"/>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1497</Words>
  <Application>Microsoft Office PowerPoint</Application>
  <PresentationFormat>On-screen Show (16:9)</PresentationFormat>
  <Paragraphs>161</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Lato</vt:lpstr>
      <vt:lpstr>Arial</vt:lpstr>
      <vt:lpstr>Playfair Display</vt:lpstr>
      <vt:lpstr>Coral</vt:lpstr>
      <vt:lpstr>Public Sentiments under pandemic</vt:lpstr>
      <vt:lpstr>Table of Contents </vt:lpstr>
      <vt:lpstr>Motivation - Why Study Public Sentiments </vt:lpstr>
      <vt:lpstr>Problem: </vt:lpstr>
      <vt:lpstr>How to measure public sentiments?</vt:lpstr>
      <vt:lpstr>Data Description</vt:lpstr>
      <vt:lpstr>Sentiments - Beyond positive &amp; negative </vt:lpstr>
      <vt:lpstr>News Topics – Better Understand Sentiments </vt:lpstr>
      <vt:lpstr>Trend Overview - Sentiments diverge</vt:lpstr>
      <vt:lpstr>Everyday Sentiment – behind the spike</vt:lpstr>
      <vt:lpstr>Actionable Recommendations – use cases</vt:lpstr>
      <vt:lpstr>Thank you!</vt:lpstr>
      <vt:lpstr>Appendix – Full Data Description </vt:lpstr>
      <vt:lpstr>Appendix - Five Emotions in Tweets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Sentiments under pandemic</dc:title>
  <cp:lastModifiedBy>Willa Yu</cp:lastModifiedBy>
  <cp:revision>1</cp:revision>
  <dcterms:modified xsi:type="dcterms:W3CDTF">2020-04-15T13:25:57Z</dcterms:modified>
</cp:coreProperties>
</file>